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4" r:id="rId5"/>
    <p:sldId id="266" r:id="rId6"/>
    <p:sldId id="265" r:id="rId7"/>
    <p:sldId id="267" r:id="rId8"/>
    <p:sldId id="259" r:id="rId9"/>
    <p:sldId id="268" r:id="rId10"/>
    <p:sldId id="260" r:id="rId11"/>
    <p:sldId id="262" r:id="rId12"/>
    <p:sldId id="263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Leonardo da Vinci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Vinci</a:t>
            </a:r>
            <a:r>
              <a:rPr lang="cs-CZ" sz="2800" dirty="0"/>
              <a:t>,</a:t>
            </a:r>
            <a:r>
              <a:rPr lang="cs-CZ" sz="2800" dirty="0"/>
              <a:t> Republic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smtClean="0"/>
              <a:t>Florence</a:t>
            </a:r>
          </a:p>
          <a:p>
            <a:r>
              <a:rPr lang="en-US" sz="2800" dirty="0"/>
              <a:t> April 15, 1452 – May 2, </a:t>
            </a:r>
            <a:r>
              <a:rPr lang="en-US" sz="2800" dirty="0" smtClean="0"/>
              <a:t>1519</a:t>
            </a:r>
            <a:endParaRPr lang="cs-CZ" sz="2800" dirty="0" smtClean="0"/>
          </a:p>
          <a:p>
            <a:r>
              <a:rPr lang="cs-CZ" sz="2800" dirty="0" err="1" smtClean="0"/>
              <a:t>Amboise</a:t>
            </a:r>
            <a:r>
              <a:rPr lang="cs-CZ" sz="2800" dirty="0"/>
              <a:t>, </a:t>
            </a:r>
            <a:r>
              <a:rPr lang="cs-CZ" sz="2800" dirty="0" err="1"/>
              <a:t>Kingdom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smtClean="0"/>
              <a:t>France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/>
              <a:t> painter, sculptor, architect, musician, mathematician, engineer, inventor, anatomist, geologist, </a:t>
            </a:r>
            <a:r>
              <a:rPr lang="cs-CZ" sz="2800" dirty="0" err="1" smtClean="0"/>
              <a:t>cartographer</a:t>
            </a:r>
            <a:r>
              <a:rPr lang="en-US" sz="2800" dirty="0" smtClean="0"/>
              <a:t>,</a:t>
            </a:r>
            <a:r>
              <a:rPr lang="en-US" sz="2800" dirty="0"/>
              <a:t> </a:t>
            </a:r>
            <a:r>
              <a:rPr lang="cs-CZ" sz="2800" dirty="0" err="1" smtClean="0"/>
              <a:t>botanist</a:t>
            </a:r>
            <a:r>
              <a:rPr lang="en-US" sz="2800" dirty="0" smtClean="0"/>
              <a:t>, </a:t>
            </a:r>
            <a:r>
              <a:rPr lang="en-US" sz="2800" dirty="0"/>
              <a:t>and writer</a:t>
            </a:r>
            <a:endParaRPr lang="cs-CZ" sz="2800" dirty="0"/>
          </a:p>
        </p:txBody>
      </p:sp>
      <p:pic>
        <p:nvPicPr>
          <p:cNvPr id="1026" name="Picture 2" descr="Francesco Melzi - Portrait of Leonardo - WGA147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68760"/>
            <a:ext cx="1447428" cy="207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256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discoveries in </a:t>
            </a:r>
            <a:r>
              <a:rPr lang="cs-CZ" dirty="0" smtClean="0"/>
              <a:t>anatomy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cs-CZ" dirty="0" smtClean="0"/>
              <a:t>civil </a:t>
            </a:r>
            <a:r>
              <a:rPr lang="en-US" dirty="0" smtClean="0"/>
              <a:t> </a:t>
            </a:r>
            <a:r>
              <a:rPr lang="cs-CZ" dirty="0" err="1" smtClean="0"/>
              <a:t>engineering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cs-CZ" dirty="0" err="1" smtClean="0"/>
              <a:t>optics</a:t>
            </a:r>
            <a:r>
              <a:rPr lang="en-US" dirty="0" smtClean="0"/>
              <a:t>, </a:t>
            </a:r>
            <a:r>
              <a:rPr lang="en-US" dirty="0"/>
              <a:t>and </a:t>
            </a:r>
            <a:r>
              <a:rPr lang="en-US" dirty="0" err="1" smtClean="0"/>
              <a:t>hydrodyn</a:t>
            </a:r>
            <a:r>
              <a:rPr lang="cs-CZ" dirty="0" err="1" smtClean="0"/>
              <a:t>amics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947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Childhood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first five years in the hamlet of </a:t>
            </a:r>
            <a:r>
              <a:rPr lang="en-US" dirty="0" err="1"/>
              <a:t>Anchiano</a:t>
            </a:r>
            <a:r>
              <a:rPr lang="en-US" dirty="0"/>
              <a:t> in the home of his </a:t>
            </a:r>
            <a:r>
              <a:rPr lang="en-US" dirty="0" smtClean="0"/>
              <a:t>mother</a:t>
            </a:r>
            <a:endParaRPr lang="cs-CZ" dirty="0" smtClean="0"/>
          </a:p>
          <a:p>
            <a:r>
              <a:rPr lang="en-US" dirty="0"/>
              <a:t> </a:t>
            </a:r>
            <a:r>
              <a:rPr lang="en-US" dirty="0" smtClean="0"/>
              <a:t>the</a:t>
            </a:r>
            <a:r>
              <a:rPr lang="cs-CZ" dirty="0" smtClean="0"/>
              <a:t>n</a:t>
            </a:r>
            <a:r>
              <a:rPr lang="en-US" dirty="0" smtClean="0"/>
              <a:t> the </a:t>
            </a:r>
            <a:r>
              <a:rPr lang="en-US" dirty="0"/>
              <a:t>household of his father, grandparents and </a:t>
            </a:r>
            <a:r>
              <a:rPr lang="en-US" dirty="0" smtClean="0"/>
              <a:t>uncle</a:t>
            </a:r>
            <a:r>
              <a:rPr lang="cs-CZ" dirty="0" smtClean="0"/>
              <a:t>, </a:t>
            </a:r>
          </a:p>
          <a:p>
            <a:r>
              <a:rPr lang="en-US" dirty="0"/>
              <a:t>His father had married a sixteen-year-old girl named </a:t>
            </a:r>
            <a:r>
              <a:rPr lang="en-US" dirty="0" err="1" smtClean="0"/>
              <a:t>Albiera</a:t>
            </a:r>
            <a:endParaRPr lang="cs-CZ" dirty="0" smtClean="0"/>
          </a:p>
          <a:p>
            <a:r>
              <a:rPr lang="en-US" dirty="0"/>
              <a:t>When Leonardo was sixteen his father married again, to twenty-year-old Francesca </a:t>
            </a:r>
            <a:r>
              <a:rPr lang="en-US" dirty="0" err="1"/>
              <a:t>Lanfredini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719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age of 14 he became an apprentice to a famous artist named Verrocchio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333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full birth name was "</a:t>
            </a:r>
            <a:r>
              <a:rPr lang="en-US" dirty="0" err="1"/>
              <a:t>Lionardo</a:t>
            </a:r>
            <a:r>
              <a:rPr lang="en-US" dirty="0"/>
              <a:t> di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Piero</a:t>
            </a:r>
            <a:r>
              <a:rPr lang="en-US" dirty="0"/>
              <a:t> </a:t>
            </a:r>
            <a:r>
              <a:rPr lang="en-US" dirty="0" smtClean="0"/>
              <a:t>da Vinci„</a:t>
            </a:r>
            <a:endParaRPr lang="cs-CZ" dirty="0" smtClean="0"/>
          </a:p>
          <a:p>
            <a:r>
              <a:rPr lang="en-US" dirty="0"/>
              <a:t>Only around 15 of his paintings are still around.</a:t>
            </a:r>
          </a:p>
          <a:p>
            <a:r>
              <a:rPr lang="en-US" dirty="0"/>
              <a:t>The Mona Lisa is also called "La Giaconda" meaning the laughing one.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85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Leonardo has often been described as the archetype of the </a:t>
            </a:r>
            <a:r>
              <a:rPr lang="cs-CZ" dirty="0" err="1" smtClean="0"/>
              <a:t>Renaissance</a:t>
            </a:r>
            <a:r>
              <a:rPr lang="cs-CZ" dirty="0" smtClean="0"/>
              <a:t> Man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34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Among his works, the </a:t>
            </a:r>
            <a:r>
              <a:rPr lang="cs-CZ" i="1" dirty="0" smtClean="0"/>
              <a:t>Mona </a:t>
            </a:r>
            <a:r>
              <a:rPr lang="cs-CZ" i="1" dirty="0"/>
              <a:t>L</a:t>
            </a:r>
            <a:r>
              <a:rPr lang="cs-CZ" i="1" dirty="0" smtClean="0"/>
              <a:t>isa</a:t>
            </a:r>
            <a:r>
              <a:rPr lang="en-US" dirty="0"/>
              <a:t> is the most famous and most parodied </a:t>
            </a:r>
            <a:r>
              <a:rPr lang="en-US" dirty="0" smtClean="0"/>
              <a:t>portrait</a:t>
            </a:r>
            <a:r>
              <a:rPr lang="en-US" baseline="30000" dirty="0" smtClean="0"/>
              <a:t>[</a:t>
            </a:r>
            <a:r>
              <a:rPr lang="cs-CZ" baseline="30000" dirty="0" smtClean="0"/>
              <a:t> 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cs-CZ" i="1" dirty="0" err="1" smtClean="0"/>
              <a:t>The</a:t>
            </a:r>
            <a:r>
              <a:rPr lang="cs-CZ" i="1" dirty="0" smtClean="0"/>
              <a:t> Last </a:t>
            </a:r>
            <a:r>
              <a:rPr lang="cs-CZ" i="1" dirty="0" err="1" smtClean="0"/>
              <a:t>Supper</a:t>
            </a:r>
            <a:r>
              <a:rPr lang="en-US" dirty="0"/>
              <a:t> the most reproduced religious painting of all </a:t>
            </a:r>
            <a:r>
              <a:rPr lang="en-US" dirty="0" smtClean="0"/>
              <a:t>time</a:t>
            </a:r>
            <a:endParaRPr lang="cs-CZ" dirty="0" smtClean="0"/>
          </a:p>
          <a:p>
            <a:endParaRPr lang="cs-CZ" dirty="0" smtClean="0"/>
          </a:p>
        </p:txBody>
      </p:sp>
      <p:pic>
        <p:nvPicPr>
          <p:cNvPr id="2050" name="Picture 2" descr="See adjacent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21015"/>
            <a:ext cx="1944216" cy="290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Última Cena - Da Vinci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66524"/>
            <a:ext cx="33337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24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He would keep journals full of drawings and sketches, often of different subjects that he was </a:t>
            </a:r>
            <a:r>
              <a:rPr lang="en-US" dirty="0" smtClean="0"/>
              <a:t>studying</a:t>
            </a:r>
            <a:endParaRPr lang="cs-CZ" dirty="0" smtClean="0"/>
          </a:p>
          <a:p>
            <a:r>
              <a:rPr lang="en-US" dirty="0"/>
              <a:t> Some of his drawings were previews to later paintings, some were studies of anatomy, some were closer to scientific sketches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81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his drawings were on the subject of anatomy. He studied the human body including many drawings on muscles, tendons, and the human skeleton</a:t>
            </a:r>
            <a:r>
              <a:rPr lang="en-US" dirty="0" smtClean="0"/>
              <a:t>.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  <p:pic>
        <p:nvPicPr>
          <p:cNvPr id="5122" name="Picture 2" descr="http://www.ducksters.com/biography/leonardo_draw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954" y="3573016"/>
            <a:ext cx="20955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0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One famous drawing is the Vitruvian Man </a:t>
            </a:r>
            <a:r>
              <a:rPr lang="en-US" dirty="0" smtClean="0"/>
              <a:t>drawing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http://www.world-mysteries.com/vitruvian_man_mix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348880"/>
            <a:ext cx="398145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66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Italian </a:t>
            </a:r>
            <a:r>
              <a:rPr lang="en-US" dirty="0"/>
              <a:t>Euro coin</a:t>
            </a:r>
            <a:endParaRPr lang="cs-CZ" dirty="0"/>
          </a:p>
        </p:txBody>
      </p:sp>
      <p:pic>
        <p:nvPicPr>
          <p:cNvPr id="6146" name="Picture 2" descr="http://3.bp.blogspot.com/_OzONNsjzto8/TOpQu-8vmeI/AAAAAAAAChA/KbVvOPWNO70/s1600/italy-1euro-2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173" y="2780928"/>
            <a:ext cx="6305158" cy="31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8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</a:t>
            </a:r>
            <a:r>
              <a:rPr lang="en-US" dirty="0" err="1"/>
              <a:t>conceptualised</a:t>
            </a:r>
            <a:r>
              <a:rPr lang="en-US" dirty="0"/>
              <a:t> flying machines, a </a:t>
            </a:r>
            <a:r>
              <a:rPr lang="cs-CZ" dirty="0" smtClean="0"/>
              <a:t>tank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cs-CZ" dirty="0" err="1" smtClean="0"/>
              <a:t>concentrated</a:t>
            </a:r>
            <a:r>
              <a:rPr lang="cs-CZ" dirty="0" smtClean="0"/>
              <a:t> </a:t>
            </a:r>
            <a:r>
              <a:rPr lang="cs-CZ" dirty="0" err="1" smtClean="0"/>
              <a:t>solar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en-US" dirty="0" smtClean="0"/>
              <a:t>, </a:t>
            </a:r>
            <a:r>
              <a:rPr lang="en-US" dirty="0"/>
              <a:t>an </a:t>
            </a:r>
            <a:r>
              <a:rPr lang="cs-CZ" dirty="0" err="1" smtClean="0"/>
              <a:t>adding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r>
              <a:rPr lang="cs-CZ" dirty="0" smtClean="0"/>
              <a:t>,</a:t>
            </a:r>
            <a:r>
              <a:rPr lang="en-US" dirty="0"/>
              <a:t> and the </a:t>
            </a:r>
            <a:r>
              <a:rPr lang="cs-CZ" dirty="0" smtClean="0"/>
              <a:t>double </a:t>
            </a:r>
            <a:r>
              <a:rPr lang="cs-CZ" dirty="0" err="1" smtClean="0"/>
              <a:t>hull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http://upload.wikimedia.org/wikipedia/commons/b/b9/Leonardo_ta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722" y="3429000"/>
            <a:ext cx="5290367" cy="308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95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Adding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 descr="http://mathsforeurope.digibel.be/images/co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39624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mathsforeurope.digibel.be/images/repli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53136"/>
            <a:ext cx="37814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837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708</TotalTime>
  <Words>105</Words>
  <Application>Microsoft Office PowerPoint</Application>
  <PresentationFormat>Předvádění na obrazovce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Leonardo da Vinci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Childhood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</dc:title>
  <dc:creator>MrJackinbox</dc:creator>
  <cp:lastModifiedBy>MrJackinbox</cp:lastModifiedBy>
  <cp:revision>7</cp:revision>
  <dcterms:created xsi:type="dcterms:W3CDTF">2014-02-25T20:33:42Z</dcterms:created>
  <dcterms:modified xsi:type="dcterms:W3CDTF">2014-02-26T08:33:20Z</dcterms:modified>
</cp:coreProperties>
</file>