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1368" y="-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E4155-9D94-4E18-809F-4FFE22CBF24D}" type="datetimeFigureOut">
              <a:rPr lang="cs-CZ" smtClean="0"/>
              <a:t>24.2.2014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CEE5E-A8F2-4B28-A5CF-D4280BD8208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479687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E4155-9D94-4E18-809F-4FFE22CBF24D}" type="datetimeFigureOut">
              <a:rPr lang="cs-CZ" smtClean="0"/>
              <a:t>24.2.2014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CEE5E-A8F2-4B28-A5CF-D4280BD8208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860162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E4155-9D94-4E18-809F-4FFE22CBF24D}" type="datetimeFigureOut">
              <a:rPr lang="cs-CZ" smtClean="0"/>
              <a:t>24.2.2014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CEE5E-A8F2-4B28-A5CF-D4280BD8208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002260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E4155-9D94-4E18-809F-4FFE22CBF24D}" type="datetimeFigureOut">
              <a:rPr lang="cs-CZ" smtClean="0"/>
              <a:t>24.2.2014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CEE5E-A8F2-4B28-A5CF-D4280BD8208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67632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E4155-9D94-4E18-809F-4FFE22CBF24D}" type="datetimeFigureOut">
              <a:rPr lang="cs-CZ" smtClean="0"/>
              <a:t>24.2.2014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CEE5E-A8F2-4B28-A5CF-D4280BD8208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190076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E4155-9D94-4E18-809F-4FFE22CBF24D}" type="datetimeFigureOut">
              <a:rPr lang="cs-CZ" smtClean="0"/>
              <a:t>24.2.2014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CEE5E-A8F2-4B28-A5CF-D4280BD8208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01102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E4155-9D94-4E18-809F-4FFE22CBF24D}" type="datetimeFigureOut">
              <a:rPr lang="cs-CZ" smtClean="0"/>
              <a:t>24.2.2014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CEE5E-A8F2-4B28-A5CF-D4280BD8208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59930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E4155-9D94-4E18-809F-4FFE22CBF24D}" type="datetimeFigureOut">
              <a:rPr lang="cs-CZ" smtClean="0"/>
              <a:t>24.2.2014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CEE5E-A8F2-4B28-A5CF-D4280BD8208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76896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E4155-9D94-4E18-809F-4FFE22CBF24D}" type="datetimeFigureOut">
              <a:rPr lang="cs-CZ" smtClean="0"/>
              <a:t>24.2.2014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CEE5E-A8F2-4B28-A5CF-D4280BD8208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938706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E4155-9D94-4E18-809F-4FFE22CBF24D}" type="datetimeFigureOut">
              <a:rPr lang="cs-CZ" smtClean="0"/>
              <a:t>24.2.2014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CEE5E-A8F2-4B28-A5CF-D4280BD8208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395242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E4155-9D94-4E18-809F-4FFE22CBF24D}" type="datetimeFigureOut">
              <a:rPr lang="cs-CZ" smtClean="0"/>
              <a:t>24.2.2014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CEE5E-A8F2-4B28-A5CF-D4280BD8208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401168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36000">
              <a:srgbClr val="B7C9EA"/>
            </a:gs>
            <a:gs pos="13000">
              <a:schemeClr val="accent1">
                <a:tint val="66000"/>
                <a:satMod val="160000"/>
              </a:schemeClr>
            </a:gs>
            <a:gs pos="34000">
              <a:srgbClr val="AEC3E8"/>
            </a:gs>
            <a:gs pos="62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4E4155-9D94-4E18-809F-4FFE22CBF24D}" type="datetimeFigureOut">
              <a:rPr lang="cs-CZ" smtClean="0"/>
              <a:t>24.2.2014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3CEE5E-A8F2-4B28-A5CF-D4280BD8208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886449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55576" y="692696"/>
            <a:ext cx="7772400" cy="1470025"/>
          </a:xfrm>
        </p:spPr>
        <p:txBody>
          <a:bodyPr/>
          <a:lstStyle/>
          <a:p>
            <a:r>
              <a:rPr lang="cs-CZ" dirty="0" err="1" smtClean="0"/>
              <a:t>The</a:t>
            </a:r>
            <a:r>
              <a:rPr lang="cs-CZ" dirty="0" smtClean="0"/>
              <a:t> Globe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059832" y="5805264"/>
            <a:ext cx="5936704" cy="766936"/>
          </a:xfrm>
        </p:spPr>
        <p:txBody>
          <a:bodyPr/>
          <a:lstStyle/>
          <a:p>
            <a:r>
              <a:rPr lang="cs-CZ" dirty="0" smtClean="0"/>
              <a:t>David Škrobánek SV2/P1</a:t>
            </a:r>
            <a:endParaRPr lang="cs-CZ" dirty="0"/>
          </a:p>
        </p:txBody>
      </p:sp>
      <p:pic>
        <p:nvPicPr>
          <p:cNvPr id="3076" name="Picture 4" descr="File:The Globe Theatre, Panorama Innenraum, Londo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988840"/>
            <a:ext cx="8458928" cy="27363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00409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The</a:t>
            </a:r>
            <a:r>
              <a:rPr lang="cs-CZ" dirty="0" smtClean="0"/>
              <a:t> Globe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268760"/>
            <a:ext cx="8291264" cy="4857403"/>
          </a:xfrm>
        </p:spPr>
        <p:txBody>
          <a:bodyPr>
            <a:normAutofit/>
          </a:bodyPr>
          <a:lstStyle/>
          <a:p>
            <a:r>
              <a:rPr lang="en-US" sz="2800" dirty="0"/>
              <a:t>The Globe Theatre was a theatre in London associated with William Shakespeare. </a:t>
            </a:r>
            <a:endParaRPr lang="cs-CZ" sz="2800" dirty="0" smtClean="0"/>
          </a:p>
          <a:p>
            <a:r>
              <a:rPr lang="cs-CZ" sz="2800" dirty="0" err="1" smtClean="0"/>
              <a:t>The</a:t>
            </a:r>
            <a:r>
              <a:rPr lang="cs-CZ" sz="2800" dirty="0" smtClean="0"/>
              <a:t> Globe</a:t>
            </a:r>
            <a:r>
              <a:rPr lang="en-US" sz="2800" dirty="0" smtClean="0"/>
              <a:t> </a:t>
            </a:r>
            <a:r>
              <a:rPr lang="en-US" sz="2800" dirty="0"/>
              <a:t>was destroyed by fire on 29 June </a:t>
            </a:r>
            <a:r>
              <a:rPr lang="en-US" sz="2800" dirty="0" smtClean="0"/>
              <a:t>1613</a:t>
            </a:r>
            <a:r>
              <a:rPr lang="cs-CZ" sz="2800" dirty="0" smtClean="0"/>
              <a:t>.</a:t>
            </a:r>
          </a:p>
          <a:p>
            <a:r>
              <a:rPr lang="en-US" sz="2800" dirty="0"/>
              <a:t> A second Globe Theatre was built on the same site by June 1614 and closed in 1642</a:t>
            </a:r>
            <a:r>
              <a:rPr lang="en-US" sz="2800" dirty="0" smtClean="0"/>
              <a:t>.</a:t>
            </a:r>
            <a:endParaRPr lang="cs-CZ" sz="2800" dirty="0" smtClean="0"/>
          </a:p>
          <a:p>
            <a:r>
              <a:rPr lang="en-US" sz="2800" dirty="0"/>
              <a:t>The Globe was built in 1599 using timber from an earlier theatre, The Theatre, which had been built by Richard Burbage's father, James Burbage, </a:t>
            </a:r>
            <a:r>
              <a:rPr lang="en-US" sz="2800" dirty="0" smtClean="0"/>
              <a:t>in</a:t>
            </a:r>
            <a:r>
              <a:rPr lang="cs-CZ" sz="2800" dirty="0" smtClean="0"/>
              <a:t> </a:t>
            </a:r>
            <a:r>
              <a:rPr lang="cs-CZ" sz="2800" dirty="0" err="1" smtClean="0"/>
              <a:t>Shoreditch</a:t>
            </a:r>
            <a:r>
              <a:rPr lang="en-US" sz="2800" dirty="0"/>
              <a:t> in 1576</a:t>
            </a:r>
            <a:endParaRPr lang="cs-CZ" sz="2800" dirty="0" smtClean="0"/>
          </a:p>
        </p:txBody>
      </p:sp>
    </p:spTree>
    <p:extLst>
      <p:ext uri="{BB962C8B-B14F-4D97-AF65-F5344CB8AC3E}">
        <p14:creationId xmlns:p14="http://schemas.microsoft.com/office/powerpoint/2010/main" val="2668099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History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268760"/>
            <a:ext cx="4038600" cy="4896544"/>
          </a:xfrm>
        </p:spPr>
        <p:txBody>
          <a:bodyPr>
            <a:normAutofit lnSpcReduction="10000"/>
          </a:bodyPr>
          <a:lstStyle/>
          <a:p>
            <a:r>
              <a:rPr lang="en-US" dirty="0"/>
              <a:t>The Globe was built in 1599 using timber from an earlier theatre, The Theatre, which had been built by Richard Burbage's father, James Burbage, </a:t>
            </a:r>
            <a:r>
              <a:rPr lang="en-US" dirty="0" smtClean="0"/>
              <a:t>in</a:t>
            </a:r>
            <a:r>
              <a:rPr lang="cs-CZ" dirty="0" smtClean="0"/>
              <a:t> </a:t>
            </a:r>
            <a:r>
              <a:rPr lang="cs-CZ" dirty="0" err="1" smtClean="0"/>
              <a:t>Shoreditch</a:t>
            </a:r>
            <a:r>
              <a:rPr lang="en-US" dirty="0"/>
              <a:t>  in 1576</a:t>
            </a:r>
            <a:r>
              <a:rPr lang="en-US" dirty="0" smtClean="0"/>
              <a:t>.</a:t>
            </a:r>
            <a:endParaRPr lang="cs-CZ" dirty="0" smtClean="0"/>
          </a:p>
          <a:p>
            <a:r>
              <a:rPr lang="en-US" dirty="0"/>
              <a:t>The Globe was owned by actors who were also shareholders in Lord Chamberlain's Men</a:t>
            </a:r>
            <a:endParaRPr lang="cs-CZ" dirty="0"/>
          </a:p>
        </p:txBody>
      </p:sp>
      <p:pic>
        <p:nvPicPr>
          <p:cNvPr id="1026" name="Picture 2" descr="File:Hollar Long View detail.pn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6" y="1268760"/>
            <a:ext cx="3962400" cy="25679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 descr="DSCF4144"/>
          <p:cNvPicPr>
            <a:picLocks noGrp="1"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71715" y="3861048"/>
            <a:ext cx="3927871" cy="26221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3662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</a:t>
            </a:r>
            <a:r>
              <a:rPr lang="en-US" dirty="0" err="1" smtClean="0"/>
              <a:t>estroyed</a:t>
            </a:r>
            <a:r>
              <a:rPr lang="en-US" dirty="0" smtClean="0"/>
              <a:t> by fire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On 29 June 1613 the Globe Theatre went up in flames during a performance of Henry</a:t>
            </a:r>
            <a:r>
              <a:rPr lang="en-US" i="1" dirty="0"/>
              <a:t> </a:t>
            </a:r>
            <a:r>
              <a:rPr lang="en-US" dirty="0"/>
              <a:t>VIII. A theatrical cannon, set off during the performance, misfired, igniting the wooden beams and thatching.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According to one of the few surviving documents of the event, no one was hurt except a man whose burning breeches were put out with a bottle of </a:t>
            </a:r>
            <a:r>
              <a:rPr lang="en-US" dirty="0" smtClean="0"/>
              <a:t>ale</a:t>
            </a:r>
            <a:r>
              <a:rPr lang="cs-CZ" dirty="0" smtClean="0"/>
              <a:t>.</a:t>
            </a:r>
            <a:r>
              <a:rPr lang="en-US" dirty="0"/>
              <a:t> </a:t>
            </a:r>
            <a:endParaRPr lang="cs-CZ" dirty="0" smtClean="0"/>
          </a:p>
          <a:p>
            <a:r>
              <a:rPr lang="en-US" dirty="0" smtClean="0"/>
              <a:t>It </a:t>
            </a:r>
            <a:r>
              <a:rPr lang="en-US" dirty="0"/>
              <a:t>was rebuilt in the following year.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28312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Shakespeare Globe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 </a:t>
            </a:r>
            <a:r>
              <a:rPr lang="cs-CZ" dirty="0" err="1" smtClean="0"/>
              <a:t>It‘s</a:t>
            </a:r>
            <a:r>
              <a:rPr lang="cs-CZ" dirty="0" smtClean="0"/>
              <a:t> a</a:t>
            </a:r>
            <a:r>
              <a:rPr lang="en-US" dirty="0" smtClean="0"/>
              <a:t> </a:t>
            </a:r>
            <a:r>
              <a:rPr lang="en-US" dirty="0"/>
              <a:t>modern reconstruction of the Globe, named "Shakespeare's Globe", opened in 1997 </a:t>
            </a:r>
            <a:r>
              <a:rPr lang="en-US" dirty="0" smtClean="0"/>
              <a:t>approximately</a:t>
            </a:r>
            <a:r>
              <a:rPr lang="cs-CZ" dirty="0" smtClean="0"/>
              <a:t> </a:t>
            </a:r>
            <a:r>
              <a:rPr lang="en-US" dirty="0" smtClean="0"/>
              <a:t>(230</a:t>
            </a:r>
            <a:r>
              <a:rPr lang="en-US" dirty="0"/>
              <a:t> m) from the site of the original theatre</a:t>
            </a:r>
            <a:r>
              <a:rPr lang="en-US" dirty="0" smtClean="0"/>
              <a:t>.</a:t>
            </a:r>
            <a:endParaRPr lang="cs-CZ" baseline="30000" dirty="0" smtClean="0"/>
          </a:p>
          <a:p>
            <a:r>
              <a:rPr lang="en-US" dirty="0" smtClean="0"/>
              <a:t>In 1970, American actor and director Sam Wanamaker founded the Shakespeare Globe</a:t>
            </a:r>
            <a:endParaRPr lang="cs-CZ" dirty="0"/>
          </a:p>
        </p:txBody>
      </p:sp>
      <p:pic>
        <p:nvPicPr>
          <p:cNvPr id="2050" name="Picture 2" descr="Southwark reconstructed glob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7" y="1628800"/>
            <a:ext cx="4128459" cy="30963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37972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William </a:t>
            </a:r>
            <a:r>
              <a:rPr lang="cs-CZ" dirty="0" smtClean="0"/>
              <a:t>Shakespeare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Shakespeare </a:t>
            </a:r>
            <a:r>
              <a:rPr lang="en-US" dirty="0"/>
              <a:t> was an English poet, playwright and actor, widely regarded as the greatest writer in the English </a:t>
            </a:r>
            <a:r>
              <a:rPr lang="en-US" dirty="0" smtClean="0"/>
              <a:t>language</a:t>
            </a:r>
            <a:r>
              <a:rPr lang="cs-CZ" dirty="0" smtClean="0"/>
              <a:t>.</a:t>
            </a:r>
          </a:p>
          <a:p>
            <a:r>
              <a:rPr lang="cs-CZ" dirty="0" err="1" smtClean="0"/>
              <a:t>Tragedies</a:t>
            </a:r>
            <a:r>
              <a:rPr lang="cs-CZ" dirty="0" smtClean="0"/>
              <a:t>: Romeo and Juliet,</a:t>
            </a:r>
            <a:r>
              <a:rPr lang="cs-CZ" i="1" dirty="0"/>
              <a:t> </a:t>
            </a:r>
            <a:r>
              <a:rPr lang="cs-CZ" dirty="0" smtClean="0"/>
              <a:t>Hamlet,</a:t>
            </a:r>
            <a:r>
              <a:rPr lang="cs-CZ" i="1" dirty="0" smtClean="0"/>
              <a:t> </a:t>
            </a:r>
            <a:r>
              <a:rPr lang="cs-CZ" dirty="0"/>
              <a:t>Othello</a:t>
            </a:r>
            <a:endParaRPr lang="cs-CZ" dirty="0" smtClean="0"/>
          </a:p>
          <a:p>
            <a:r>
              <a:rPr lang="cs-CZ" dirty="0" err="1" smtClean="0"/>
              <a:t>Comedies</a:t>
            </a:r>
            <a:r>
              <a:rPr lang="cs-CZ" dirty="0" smtClean="0"/>
              <a:t>: </a:t>
            </a:r>
            <a:r>
              <a:rPr lang="cs-CZ" dirty="0"/>
              <a:t>As </a:t>
            </a:r>
            <a:r>
              <a:rPr lang="cs-CZ" dirty="0" err="1"/>
              <a:t>You</a:t>
            </a:r>
            <a:r>
              <a:rPr lang="cs-CZ" dirty="0"/>
              <a:t> </a:t>
            </a:r>
            <a:r>
              <a:rPr lang="cs-CZ" dirty="0" err="1"/>
              <a:t>Like</a:t>
            </a:r>
            <a:r>
              <a:rPr lang="cs-CZ" dirty="0"/>
              <a:t> </a:t>
            </a:r>
            <a:r>
              <a:rPr lang="cs-CZ" dirty="0" err="1" smtClean="0"/>
              <a:t>It</a:t>
            </a:r>
            <a:r>
              <a:rPr lang="cs-CZ" dirty="0" smtClean="0"/>
              <a:t>,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Comedy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Errors</a:t>
            </a:r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</p:txBody>
      </p:sp>
      <p:pic>
        <p:nvPicPr>
          <p:cNvPr id="1026" name="Picture 2" descr="Shakespear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1484784"/>
            <a:ext cx="3134841" cy="40125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48866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THE END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60614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204</TotalTime>
  <Words>93</Words>
  <Application>Microsoft Office PowerPoint</Application>
  <PresentationFormat>Předvádění na obrazovce (4:3)</PresentationFormat>
  <Paragraphs>24</Paragraphs>
  <Slides>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Motiv systému Office</vt:lpstr>
      <vt:lpstr>The Globe</vt:lpstr>
      <vt:lpstr>The Globe</vt:lpstr>
      <vt:lpstr>History</vt:lpstr>
      <vt:lpstr>Destroyed by fire</vt:lpstr>
      <vt:lpstr>Shakespeare Globe</vt:lpstr>
      <vt:lpstr>William Shakespeare</vt:lpstr>
      <vt:lpstr>THE END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Globe</dc:title>
  <dc:creator>David</dc:creator>
  <cp:lastModifiedBy>David</cp:lastModifiedBy>
  <cp:revision>13</cp:revision>
  <dcterms:created xsi:type="dcterms:W3CDTF">2014-02-23T08:34:23Z</dcterms:created>
  <dcterms:modified xsi:type="dcterms:W3CDTF">2014-02-24T21:09:14Z</dcterms:modified>
</cp:coreProperties>
</file>