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4155-9D94-4E18-809F-4FFE22CBF24D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EE5E-A8F2-4B28-A5CF-D4280BD82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96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4155-9D94-4E18-809F-4FFE22CBF24D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EE5E-A8F2-4B28-A5CF-D4280BD82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01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4155-9D94-4E18-809F-4FFE22CBF24D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EE5E-A8F2-4B28-A5CF-D4280BD82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4155-9D94-4E18-809F-4FFE22CBF24D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EE5E-A8F2-4B28-A5CF-D4280BD82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6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4155-9D94-4E18-809F-4FFE22CBF24D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EE5E-A8F2-4B28-A5CF-D4280BD82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0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4155-9D94-4E18-809F-4FFE22CBF24D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EE5E-A8F2-4B28-A5CF-D4280BD82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1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4155-9D94-4E18-809F-4FFE22CBF24D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EE5E-A8F2-4B28-A5CF-D4280BD82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99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4155-9D94-4E18-809F-4FFE22CBF24D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EE5E-A8F2-4B28-A5CF-D4280BD82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68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4155-9D94-4E18-809F-4FFE22CBF24D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EE5E-A8F2-4B28-A5CF-D4280BD82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87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4155-9D94-4E18-809F-4FFE22CBF24D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EE5E-A8F2-4B28-A5CF-D4280BD82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52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4155-9D94-4E18-809F-4FFE22CBF24D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EE5E-A8F2-4B28-A5CF-D4280BD82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11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rgbClr val="B7C9EA"/>
            </a:gs>
            <a:gs pos="13000">
              <a:schemeClr val="accent1">
                <a:tint val="66000"/>
                <a:satMod val="160000"/>
              </a:schemeClr>
            </a:gs>
            <a:gs pos="34000">
              <a:srgbClr val="AEC3E8"/>
            </a:gs>
            <a:gs pos="6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4155-9D94-4E18-809F-4FFE22CBF24D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CEE5E-A8F2-4B28-A5CF-D4280BD82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64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Globe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5805264"/>
            <a:ext cx="5936704" cy="766936"/>
          </a:xfrm>
        </p:spPr>
        <p:txBody>
          <a:bodyPr/>
          <a:lstStyle/>
          <a:p>
            <a:r>
              <a:rPr lang="cs-CZ" dirty="0" smtClean="0"/>
              <a:t>David Škrobánek SV2/P1</a:t>
            </a:r>
            <a:endParaRPr lang="cs-CZ" dirty="0"/>
          </a:p>
        </p:txBody>
      </p:sp>
      <p:pic>
        <p:nvPicPr>
          <p:cNvPr id="3076" name="Picture 4" descr="File:The Globe Theatre, Panorama Innenraum, Lond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84589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40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Globe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/>
          </a:bodyPr>
          <a:lstStyle/>
          <a:p>
            <a:r>
              <a:rPr lang="en-US" sz="2800" dirty="0"/>
              <a:t>The Globe Theatre was a theatre in London associated with William Shakespeare. </a:t>
            </a:r>
            <a:endParaRPr lang="cs-CZ" sz="2800" dirty="0" smtClean="0"/>
          </a:p>
          <a:p>
            <a:r>
              <a:rPr lang="cs-CZ" sz="2800" dirty="0" err="1" smtClean="0"/>
              <a:t>The</a:t>
            </a:r>
            <a:r>
              <a:rPr lang="cs-CZ" sz="2800" dirty="0" smtClean="0"/>
              <a:t> Globe</a:t>
            </a:r>
            <a:r>
              <a:rPr lang="en-US" sz="2800" dirty="0" smtClean="0"/>
              <a:t> </a:t>
            </a:r>
            <a:r>
              <a:rPr lang="en-US" sz="2800" dirty="0"/>
              <a:t>was destroyed by fire on 29 June </a:t>
            </a:r>
            <a:r>
              <a:rPr lang="en-US" sz="2800" dirty="0" smtClean="0"/>
              <a:t>1613</a:t>
            </a:r>
            <a:r>
              <a:rPr lang="cs-CZ" sz="2800" dirty="0" smtClean="0"/>
              <a:t>.</a:t>
            </a:r>
          </a:p>
          <a:p>
            <a:r>
              <a:rPr lang="en-US" sz="2800" dirty="0"/>
              <a:t> A second Globe Theatre was built on the same site by June 1614 and closed in 1642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r>
              <a:rPr lang="en-US" sz="2800" dirty="0"/>
              <a:t>The Globe was built in 1599 using timber from an earlier theatre, The Theatre, which had been built by Richard Burbage's father, James Burbage, </a:t>
            </a:r>
            <a:r>
              <a:rPr lang="en-US" sz="2800" dirty="0" smtClean="0"/>
              <a:t>in</a:t>
            </a:r>
            <a:r>
              <a:rPr lang="cs-CZ" sz="2800" dirty="0" smtClean="0"/>
              <a:t> </a:t>
            </a:r>
            <a:r>
              <a:rPr lang="cs-CZ" sz="2800" dirty="0" err="1" smtClean="0"/>
              <a:t>Shoreditch</a:t>
            </a:r>
            <a:r>
              <a:rPr lang="en-US" sz="2800" dirty="0"/>
              <a:t> in 1576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66809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965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Globe was built in 1599 using timber from an earlier theatre, The Theatre, which had been built by Richard Burbage's father, James Burbage,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cs-CZ" dirty="0" err="1" smtClean="0"/>
              <a:t>Shoreditch</a:t>
            </a:r>
            <a:r>
              <a:rPr lang="en-US" dirty="0"/>
              <a:t>  in 1576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The Globe was owned by actors who were also shareholders in Lord Chamberlain's Men</a:t>
            </a:r>
            <a:endParaRPr lang="cs-CZ" dirty="0"/>
          </a:p>
        </p:txBody>
      </p:sp>
      <p:pic>
        <p:nvPicPr>
          <p:cNvPr id="1026" name="Picture 2" descr="File:Hollar Long View detail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68760"/>
            <a:ext cx="3962400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SCF4144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715" y="3861048"/>
            <a:ext cx="3927871" cy="2622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6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en-US" dirty="0" err="1" smtClean="0"/>
              <a:t>estroyed</a:t>
            </a:r>
            <a:r>
              <a:rPr lang="en-US" dirty="0" smtClean="0"/>
              <a:t> by fire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On 29 June 1613 the Globe Theatre went up in flames during a performance of Henry</a:t>
            </a:r>
            <a:r>
              <a:rPr lang="en-US" i="1" dirty="0"/>
              <a:t> </a:t>
            </a:r>
            <a:r>
              <a:rPr lang="en-US" dirty="0"/>
              <a:t>VIII. A theatrical cannon, set off during the performance, misfired, igniting the wooden beams and thatching.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According to one of the few surviving documents of the event, no one was hurt except a man whose burning breeches were put out with a bottle of </a:t>
            </a:r>
            <a:r>
              <a:rPr lang="en-US" dirty="0" smtClean="0"/>
              <a:t>ale</a:t>
            </a:r>
            <a:r>
              <a:rPr lang="cs-CZ" dirty="0" smtClean="0"/>
              <a:t>.</a:t>
            </a:r>
            <a:r>
              <a:rPr lang="en-US" dirty="0"/>
              <a:t> </a:t>
            </a:r>
            <a:endParaRPr lang="cs-CZ" dirty="0" smtClean="0"/>
          </a:p>
          <a:p>
            <a:r>
              <a:rPr lang="en-US" dirty="0" smtClean="0"/>
              <a:t>It </a:t>
            </a:r>
            <a:r>
              <a:rPr lang="en-US" dirty="0"/>
              <a:t>was rebuilt in the following year.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3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Shakespeare Globe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 </a:t>
            </a:r>
            <a:r>
              <a:rPr lang="cs-CZ" dirty="0" err="1" smtClean="0"/>
              <a:t>It‘s</a:t>
            </a:r>
            <a:r>
              <a:rPr lang="cs-CZ" dirty="0" smtClean="0"/>
              <a:t> a</a:t>
            </a:r>
            <a:r>
              <a:rPr lang="en-US" dirty="0" smtClean="0"/>
              <a:t> </a:t>
            </a:r>
            <a:r>
              <a:rPr lang="en-US" dirty="0"/>
              <a:t>modern reconstruction of the Globe, named "Shakespeare's Globe", opened in 1997 </a:t>
            </a:r>
            <a:r>
              <a:rPr lang="en-US" dirty="0" smtClean="0"/>
              <a:t>approximately</a:t>
            </a:r>
            <a:r>
              <a:rPr lang="cs-CZ" dirty="0" smtClean="0"/>
              <a:t> </a:t>
            </a:r>
            <a:r>
              <a:rPr lang="en-US" dirty="0" smtClean="0"/>
              <a:t>(230</a:t>
            </a:r>
            <a:r>
              <a:rPr lang="en-US" dirty="0"/>
              <a:t> m) from the site of the original theatre</a:t>
            </a:r>
            <a:r>
              <a:rPr lang="en-US" dirty="0" smtClean="0"/>
              <a:t>.</a:t>
            </a:r>
            <a:endParaRPr lang="cs-CZ" baseline="30000" dirty="0" smtClean="0"/>
          </a:p>
          <a:p>
            <a:r>
              <a:rPr lang="en-US" dirty="0" smtClean="0"/>
              <a:t>In 1970, American actor and director Sam Wanamaker founded the Shakespeare Globe</a:t>
            </a:r>
            <a:endParaRPr lang="cs-CZ" dirty="0"/>
          </a:p>
        </p:txBody>
      </p:sp>
      <p:pic>
        <p:nvPicPr>
          <p:cNvPr id="2050" name="Picture 2" descr="Southwark reconstructed 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1628800"/>
            <a:ext cx="412845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9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William </a:t>
            </a:r>
            <a:r>
              <a:rPr lang="cs-CZ" dirty="0" smtClean="0"/>
              <a:t>Shakespeare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Shakespeare </a:t>
            </a:r>
            <a:r>
              <a:rPr lang="en-US" dirty="0"/>
              <a:t> was an English poet, playwright and actor, widely regarded as the greatest writer in the English </a:t>
            </a:r>
            <a:r>
              <a:rPr lang="en-US" dirty="0" smtClean="0"/>
              <a:t>language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Tragedies</a:t>
            </a:r>
            <a:r>
              <a:rPr lang="cs-CZ" dirty="0" smtClean="0"/>
              <a:t>: Romeo and Juliet,</a:t>
            </a:r>
            <a:r>
              <a:rPr lang="cs-CZ" i="1" dirty="0"/>
              <a:t> </a:t>
            </a:r>
            <a:r>
              <a:rPr lang="cs-CZ" dirty="0" smtClean="0"/>
              <a:t>Hamlet,</a:t>
            </a:r>
            <a:r>
              <a:rPr lang="cs-CZ" i="1" dirty="0" smtClean="0"/>
              <a:t> </a:t>
            </a:r>
            <a:r>
              <a:rPr lang="cs-CZ" dirty="0"/>
              <a:t>Othello</a:t>
            </a:r>
            <a:endParaRPr lang="cs-CZ" dirty="0" smtClean="0"/>
          </a:p>
          <a:p>
            <a:r>
              <a:rPr lang="cs-CZ" dirty="0" err="1" smtClean="0"/>
              <a:t>Comedies</a:t>
            </a:r>
            <a:r>
              <a:rPr lang="cs-CZ" dirty="0" smtClean="0"/>
              <a:t>: </a:t>
            </a:r>
            <a:r>
              <a:rPr lang="cs-CZ" dirty="0"/>
              <a:t>As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Comedy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Shakespe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3134841" cy="401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8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 END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61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93</Words>
  <Application>Microsoft Office PowerPoint</Application>
  <PresentationFormat>Předvádění na obrazovce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The Globe</vt:lpstr>
      <vt:lpstr>The Globe</vt:lpstr>
      <vt:lpstr>History</vt:lpstr>
      <vt:lpstr>Destroyed by fire</vt:lpstr>
      <vt:lpstr>Shakespeare Globe</vt:lpstr>
      <vt:lpstr>William Shakespeare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Globe</dc:title>
  <dc:creator>David</dc:creator>
  <cp:lastModifiedBy>David</cp:lastModifiedBy>
  <cp:revision>13</cp:revision>
  <dcterms:created xsi:type="dcterms:W3CDTF">2014-02-23T08:34:23Z</dcterms:created>
  <dcterms:modified xsi:type="dcterms:W3CDTF">2014-02-24T21:09:14Z</dcterms:modified>
</cp:coreProperties>
</file>