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BFFB1A2-099A-408F-A6B1-4F50E89C284E}" type="datetimeFigureOut">
              <a:rPr lang="cs-CZ" smtClean="0"/>
              <a:t>25.2.2014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BBDA2C5-30E2-4755-88A7-4266F64D0F5E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cs-CZ" dirty="0" smtClean="0"/>
              <a:t>Vincent van </a:t>
            </a:r>
            <a:r>
              <a:rPr lang="cs-CZ" dirty="0" smtClean="0"/>
              <a:t>Gogh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6400800" cy="982960"/>
          </a:xfrm>
        </p:spPr>
        <p:txBody>
          <a:bodyPr>
            <a:normAutofit/>
          </a:bodyPr>
          <a:lstStyle/>
          <a:p>
            <a:r>
              <a:rPr lang="cs-CZ" dirty="0" smtClean="0"/>
              <a:t>Born</a:t>
            </a:r>
            <a:r>
              <a:rPr lang="cs-CZ" dirty="0" smtClean="0"/>
              <a:t>: </a:t>
            </a:r>
            <a:r>
              <a:rPr lang="cs-CZ" dirty="0" smtClean="0"/>
              <a:t>march</a:t>
            </a:r>
            <a:r>
              <a:rPr lang="cs-CZ" dirty="0" smtClean="0"/>
              <a:t> 30 - 1853</a:t>
            </a:r>
          </a:p>
          <a:p>
            <a:r>
              <a:rPr lang="cs-CZ" dirty="0" smtClean="0"/>
              <a:t>Died</a:t>
            </a:r>
            <a:r>
              <a:rPr lang="cs-CZ" dirty="0" smtClean="0"/>
              <a:t>: </a:t>
            </a:r>
            <a:r>
              <a:rPr lang="cs-CZ" dirty="0" smtClean="0"/>
              <a:t>july</a:t>
            </a:r>
            <a:r>
              <a:rPr lang="cs-CZ" dirty="0" smtClean="0"/>
              <a:t> 29 - 1890</a:t>
            </a:r>
            <a:endParaRPr lang="cs-CZ" dirty="0"/>
          </a:p>
        </p:txBody>
      </p:sp>
      <p:pic>
        <p:nvPicPr>
          <p:cNvPr id="4" name="Obrázek 3" descr="vg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412776"/>
            <a:ext cx="2857500" cy="3606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Life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Vincent </a:t>
            </a:r>
            <a:r>
              <a:rPr lang="cs-CZ" dirty="0" smtClean="0"/>
              <a:t>was</a:t>
            </a:r>
            <a:r>
              <a:rPr lang="cs-CZ" dirty="0" smtClean="0"/>
              <a:t> </a:t>
            </a:r>
            <a:r>
              <a:rPr lang="cs-CZ" dirty="0" smtClean="0"/>
              <a:t>born</a:t>
            </a:r>
            <a:r>
              <a:rPr lang="cs-CZ" dirty="0" smtClean="0"/>
              <a:t> to </a:t>
            </a:r>
            <a:r>
              <a:rPr lang="cs-CZ" dirty="0" smtClean="0"/>
              <a:t>the</a:t>
            </a:r>
            <a:r>
              <a:rPr lang="cs-CZ" dirty="0" smtClean="0"/>
              <a:t> protestant </a:t>
            </a:r>
            <a:r>
              <a:rPr lang="cs-CZ" dirty="0" smtClean="0"/>
              <a:t>family</a:t>
            </a:r>
            <a:r>
              <a:rPr lang="cs-CZ" dirty="0" smtClean="0"/>
              <a:t>. In 1857 </a:t>
            </a:r>
            <a:r>
              <a:rPr lang="cs-CZ" dirty="0" smtClean="0"/>
              <a:t>was</a:t>
            </a:r>
            <a:r>
              <a:rPr lang="cs-CZ" dirty="0" smtClean="0"/>
              <a:t> </a:t>
            </a:r>
            <a:r>
              <a:rPr lang="cs-CZ" dirty="0" smtClean="0"/>
              <a:t>born</a:t>
            </a:r>
            <a:r>
              <a:rPr lang="cs-CZ" dirty="0" smtClean="0"/>
              <a:t> his </a:t>
            </a:r>
            <a:r>
              <a:rPr lang="cs-CZ" dirty="0" smtClean="0"/>
              <a:t>younger</a:t>
            </a:r>
            <a:r>
              <a:rPr lang="cs-CZ" dirty="0" smtClean="0"/>
              <a:t> </a:t>
            </a:r>
            <a:r>
              <a:rPr lang="cs-CZ" dirty="0" smtClean="0"/>
              <a:t>brother</a:t>
            </a:r>
            <a:r>
              <a:rPr lang="cs-CZ" dirty="0" smtClean="0"/>
              <a:t>, </a:t>
            </a:r>
            <a:r>
              <a:rPr lang="cs-CZ" dirty="0" smtClean="0"/>
              <a:t>and</a:t>
            </a:r>
            <a:r>
              <a:rPr lang="cs-CZ" dirty="0" smtClean="0"/>
              <a:t> </a:t>
            </a:r>
            <a:r>
              <a:rPr lang="cs-CZ" dirty="0" smtClean="0"/>
              <a:t>it</a:t>
            </a:r>
            <a:r>
              <a:rPr lang="cs-CZ" dirty="0" smtClean="0"/>
              <a:t> </a:t>
            </a:r>
            <a:r>
              <a:rPr lang="cs-CZ" dirty="0" smtClean="0"/>
              <a:t>was</a:t>
            </a:r>
            <a:r>
              <a:rPr lang="cs-CZ" dirty="0" smtClean="0"/>
              <a:t> his </a:t>
            </a:r>
            <a:r>
              <a:rPr lang="cs-CZ" dirty="0" smtClean="0"/>
              <a:t>who</a:t>
            </a:r>
            <a:r>
              <a:rPr lang="cs-CZ" dirty="0" smtClean="0"/>
              <a:t> support Vincent </a:t>
            </a:r>
            <a:r>
              <a:rPr lang="cs-CZ" dirty="0" smtClean="0"/>
              <a:t>for</a:t>
            </a:r>
            <a:r>
              <a:rPr lang="cs-CZ" dirty="0" smtClean="0"/>
              <a:t> </a:t>
            </a:r>
            <a:r>
              <a:rPr lang="cs-CZ" dirty="0" smtClean="0"/>
              <a:t>all</a:t>
            </a:r>
            <a:r>
              <a:rPr lang="cs-CZ" dirty="0" smtClean="0"/>
              <a:t> </a:t>
            </a:r>
            <a:r>
              <a:rPr lang="cs-CZ" dirty="0" smtClean="0"/>
              <a:t>life</a:t>
            </a:r>
            <a:r>
              <a:rPr lang="cs-CZ" dirty="0" smtClean="0"/>
              <a:t>. He </a:t>
            </a:r>
            <a:r>
              <a:rPr lang="cs-CZ" dirty="0" smtClean="0"/>
              <a:t>was</a:t>
            </a:r>
            <a:r>
              <a:rPr lang="cs-CZ" dirty="0" smtClean="0"/>
              <a:t> </a:t>
            </a:r>
            <a:r>
              <a:rPr lang="cs-CZ" dirty="0" smtClean="0"/>
              <a:t>realy</a:t>
            </a:r>
            <a:r>
              <a:rPr lang="cs-CZ" dirty="0" smtClean="0"/>
              <a:t> </a:t>
            </a:r>
            <a:r>
              <a:rPr lang="cs-CZ" dirty="0" smtClean="0"/>
              <a:t>interrested</a:t>
            </a:r>
            <a:r>
              <a:rPr lang="cs-CZ" dirty="0" smtClean="0"/>
              <a:t> in religion. </a:t>
            </a:r>
            <a:r>
              <a:rPr lang="cs-CZ" dirty="0" smtClean="0"/>
              <a:t>They</a:t>
            </a:r>
            <a:r>
              <a:rPr lang="cs-CZ" dirty="0" smtClean="0"/>
              <a:t> </a:t>
            </a:r>
            <a:r>
              <a:rPr lang="cs-CZ" dirty="0" smtClean="0"/>
              <a:t>failed</a:t>
            </a:r>
            <a:r>
              <a:rPr lang="cs-CZ" dirty="0" smtClean="0"/>
              <a:t> </a:t>
            </a:r>
            <a:r>
              <a:rPr lang="cs-CZ" dirty="0" smtClean="0"/>
              <a:t>him</a:t>
            </a:r>
            <a:r>
              <a:rPr lang="cs-CZ" dirty="0" smtClean="0"/>
              <a:t> </a:t>
            </a:r>
            <a:r>
              <a:rPr lang="cs-CZ" dirty="0" smtClean="0"/>
              <a:t>from</a:t>
            </a:r>
            <a:r>
              <a:rPr lang="cs-CZ" dirty="0" smtClean="0"/>
              <a:t> many </a:t>
            </a:r>
            <a:r>
              <a:rPr lang="cs-CZ" dirty="0" smtClean="0"/>
              <a:t>works</a:t>
            </a:r>
            <a:r>
              <a:rPr lang="cs-CZ" dirty="0" smtClean="0"/>
              <a:t>. In 1880 </a:t>
            </a:r>
            <a:r>
              <a:rPr lang="cs-CZ" dirty="0" smtClean="0"/>
              <a:t>vincent</a:t>
            </a:r>
            <a:r>
              <a:rPr lang="cs-CZ" dirty="0" smtClean="0"/>
              <a:t> </a:t>
            </a:r>
            <a:r>
              <a:rPr lang="cs-CZ" dirty="0" smtClean="0"/>
              <a:t>starts</a:t>
            </a:r>
            <a:r>
              <a:rPr lang="cs-CZ" dirty="0" smtClean="0"/>
              <a:t> </a:t>
            </a:r>
            <a:r>
              <a:rPr lang="cs-CZ" dirty="0" err="1" smtClean="0"/>
              <a:t>profesional</a:t>
            </a:r>
            <a:r>
              <a:rPr lang="cs-CZ" dirty="0" smtClean="0"/>
              <a:t> </a:t>
            </a:r>
            <a:r>
              <a:rPr lang="cs-CZ" dirty="0" err="1" smtClean="0"/>
              <a:t>painting</a:t>
            </a:r>
            <a:r>
              <a:rPr lang="cs-CZ" dirty="0" smtClean="0"/>
              <a:t>. He </a:t>
            </a:r>
            <a:r>
              <a:rPr lang="cs-CZ" dirty="0" err="1" smtClean="0"/>
              <a:t>loved</a:t>
            </a:r>
            <a:r>
              <a:rPr lang="cs-CZ" dirty="0" smtClean="0"/>
              <a:t> his cousin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she</a:t>
            </a:r>
            <a:r>
              <a:rPr lang="cs-CZ" dirty="0" smtClean="0"/>
              <a:t> </a:t>
            </a:r>
            <a:r>
              <a:rPr lang="cs-CZ" dirty="0" err="1" smtClean="0"/>
              <a:t>didn</a:t>
            </a:r>
            <a:r>
              <a:rPr lang="cs-CZ" dirty="0" smtClean="0"/>
              <a:t>‘t </a:t>
            </a:r>
            <a:r>
              <a:rPr lang="cs-CZ" dirty="0" err="1" smtClean="0"/>
              <a:t>mind</a:t>
            </a:r>
            <a:r>
              <a:rPr lang="cs-CZ" dirty="0" smtClean="0"/>
              <a:t>.</a:t>
            </a:r>
          </a:p>
          <a:p>
            <a:r>
              <a:rPr lang="cs-CZ" dirty="0" smtClean="0"/>
              <a:t>In 1886 he </a:t>
            </a:r>
            <a:r>
              <a:rPr lang="cs-CZ" dirty="0" err="1" smtClean="0"/>
              <a:t>moved</a:t>
            </a:r>
            <a:r>
              <a:rPr lang="cs-CZ" dirty="0" smtClean="0"/>
              <a:t> to Paris </a:t>
            </a:r>
            <a:r>
              <a:rPr lang="cs-CZ" dirty="0" err="1" smtClean="0"/>
              <a:t>with</a:t>
            </a:r>
            <a:r>
              <a:rPr lang="cs-CZ" dirty="0" smtClean="0"/>
              <a:t> his </a:t>
            </a:r>
            <a:r>
              <a:rPr lang="cs-CZ" dirty="0" err="1" smtClean="0"/>
              <a:t>brother</a:t>
            </a:r>
            <a:r>
              <a:rPr lang="cs-CZ" dirty="0" smtClean="0"/>
              <a:t>,</a:t>
            </a:r>
            <a:r>
              <a:rPr lang="cs-CZ" dirty="0" err="1" smtClean="0"/>
              <a:t>where</a:t>
            </a:r>
            <a:r>
              <a:rPr lang="cs-CZ" dirty="0" smtClean="0"/>
              <a:t> he </a:t>
            </a:r>
            <a:r>
              <a:rPr lang="cs-CZ" dirty="0" err="1" smtClean="0"/>
              <a:t>discovered</a:t>
            </a:r>
            <a:r>
              <a:rPr lang="cs-CZ" dirty="0" smtClean="0"/>
              <a:t> </a:t>
            </a:r>
            <a:r>
              <a:rPr lang="cs-CZ" dirty="0" err="1" smtClean="0"/>
              <a:t>impressionism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pointilism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years</a:t>
            </a:r>
            <a:r>
              <a:rPr lang="cs-CZ" dirty="0" smtClean="0"/>
              <a:t> he </a:t>
            </a:r>
            <a:r>
              <a:rPr lang="cs-CZ" dirty="0" err="1" smtClean="0"/>
              <a:t>didn</a:t>
            </a:r>
            <a:r>
              <a:rPr lang="cs-CZ" dirty="0" smtClean="0"/>
              <a:t>‘t </a:t>
            </a:r>
            <a:r>
              <a:rPr lang="cs-CZ" dirty="0" err="1" smtClean="0"/>
              <a:t>want</a:t>
            </a:r>
            <a:r>
              <a:rPr lang="cs-CZ" dirty="0" smtClean="0"/>
              <a:t> to live </a:t>
            </a:r>
            <a:r>
              <a:rPr lang="cs-CZ" dirty="0" err="1" smtClean="0"/>
              <a:t>with</a:t>
            </a:r>
            <a:r>
              <a:rPr lang="cs-CZ" dirty="0" smtClean="0"/>
              <a:t> his </a:t>
            </a:r>
            <a:r>
              <a:rPr lang="cs-CZ" dirty="0" err="1" smtClean="0"/>
              <a:t>brother</a:t>
            </a:r>
            <a:r>
              <a:rPr lang="cs-CZ" dirty="0" smtClean="0"/>
              <a:t> </a:t>
            </a:r>
            <a:r>
              <a:rPr lang="cs-CZ" dirty="0" err="1" smtClean="0"/>
              <a:t>anymore</a:t>
            </a:r>
            <a:r>
              <a:rPr lang="cs-CZ" dirty="0" smtClean="0"/>
              <a:t> </a:t>
            </a:r>
            <a:r>
              <a:rPr lang="cs-CZ" dirty="0" err="1" smtClean="0"/>
              <a:t>so</a:t>
            </a:r>
            <a:r>
              <a:rPr lang="cs-CZ" dirty="0" smtClean="0"/>
              <a:t> he </a:t>
            </a:r>
            <a:r>
              <a:rPr lang="cs-CZ" dirty="0" err="1" smtClean="0"/>
              <a:t>moved</a:t>
            </a:r>
            <a:r>
              <a:rPr lang="cs-CZ" dirty="0" smtClean="0"/>
              <a:t> </a:t>
            </a:r>
            <a:r>
              <a:rPr lang="cs-CZ" dirty="0" err="1" smtClean="0"/>
              <a:t>again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to </a:t>
            </a:r>
            <a:r>
              <a:rPr lang="cs-CZ" dirty="0" err="1" smtClean="0"/>
              <a:t>Arles</a:t>
            </a:r>
            <a:r>
              <a:rPr lang="cs-CZ" dirty="0" smtClean="0"/>
              <a:t> in </a:t>
            </a:r>
            <a:r>
              <a:rPr lang="cs-CZ" dirty="0" err="1" smtClean="0"/>
              <a:t>south</a:t>
            </a:r>
            <a:r>
              <a:rPr lang="cs-CZ" dirty="0" smtClean="0"/>
              <a:t> France. </a:t>
            </a:r>
            <a:r>
              <a:rPr lang="cs-CZ" dirty="0" err="1" smtClean="0"/>
              <a:t>There</a:t>
            </a:r>
            <a:r>
              <a:rPr lang="cs-CZ" dirty="0" smtClean="0"/>
              <a:t> he </a:t>
            </a:r>
            <a:r>
              <a:rPr lang="cs-CZ" dirty="0" err="1" smtClean="0"/>
              <a:t>invited</a:t>
            </a:r>
            <a:r>
              <a:rPr lang="cs-CZ" dirty="0" smtClean="0"/>
              <a:t> Paul </a:t>
            </a:r>
            <a:r>
              <a:rPr lang="cs-CZ" dirty="0" err="1" smtClean="0"/>
              <a:t>Gaugin</a:t>
            </a:r>
            <a:r>
              <a:rPr lang="cs-CZ" dirty="0" smtClean="0"/>
              <a:t> to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here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r>
              <a:rPr lang="cs-CZ" dirty="0" smtClean="0"/>
              <a:t>.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frendship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then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quarreled</a:t>
            </a:r>
            <a:r>
              <a:rPr lang="cs-CZ" dirty="0" smtClean="0"/>
              <a:t> (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said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fight</a:t>
            </a:r>
            <a:r>
              <a:rPr lang="cs-CZ" dirty="0" smtClean="0"/>
              <a:t> </a:t>
            </a:r>
            <a:r>
              <a:rPr lang="cs-CZ" dirty="0" err="1" smtClean="0"/>
              <a:t>too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Gaugin</a:t>
            </a:r>
            <a:r>
              <a:rPr lang="cs-CZ" dirty="0" smtClean="0"/>
              <a:t> </a:t>
            </a:r>
            <a:r>
              <a:rPr lang="cs-CZ" dirty="0" err="1" smtClean="0"/>
              <a:t>cut</a:t>
            </a:r>
            <a:r>
              <a:rPr lang="cs-CZ" dirty="0" smtClean="0"/>
              <a:t> Vincent‘s </a:t>
            </a:r>
            <a:r>
              <a:rPr lang="cs-CZ" dirty="0" err="1" smtClean="0"/>
              <a:t>ear</a:t>
            </a:r>
            <a:r>
              <a:rPr lang="cs-CZ" dirty="0" smtClean="0"/>
              <a:t>,</a:t>
            </a:r>
            <a:r>
              <a:rPr lang="cs-CZ" dirty="0" smtClean="0"/>
              <a:t> </a:t>
            </a:r>
            <a:r>
              <a:rPr lang="cs-CZ" dirty="0" err="1" smtClean="0"/>
              <a:t>b</a:t>
            </a:r>
            <a:r>
              <a:rPr lang="cs-CZ" dirty="0" err="1" smtClean="0"/>
              <a:t>ut</a:t>
            </a:r>
            <a:r>
              <a:rPr lang="cs-CZ" dirty="0" smtClean="0"/>
              <a:t> most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said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Vincent </a:t>
            </a:r>
            <a:r>
              <a:rPr lang="cs-CZ" dirty="0" err="1" smtClean="0"/>
              <a:t>did</a:t>
            </a:r>
            <a:r>
              <a:rPr lang="cs-CZ" dirty="0" smtClean="0"/>
              <a:t> his on his </a:t>
            </a:r>
            <a:r>
              <a:rPr lang="cs-CZ" dirty="0" err="1" smtClean="0"/>
              <a:t>own</a:t>
            </a:r>
            <a:r>
              <a:rPr lang="cs-CZ" dirty="0" smtClean="0"/>
              <a:t>). </a:t>
            </a:r>
          </a:p>
          <a:p>
            <a:r>
              <a:rPr lang="cs-CZ" dirty="0" smtClean="0"/>
              <a:t>In 1889 he </a:t>
            </a:r>
            <a:r>
              <a:rPr lang="cs-CZ" dirty="0" err="1" smtClean="0"/>
              <a:t>admint</a:t>
            </a:r>
            <a:r>
              <a:rPr lang="cs-CZ" dirty="0" smtClean="0"/>
              <a:t> his </a:t>
            </a:r>
            <a:r>
              <a:rPr lang="cs-CZ" dirty="0" err="1" smtClean="0"/>
              <a:t>psychical</a:t>
            </a:r>
            <a:r>
              <a:rPr lang="cs-CZ" dirty="0" smtClean="0"/>
              <a:t> </a:t>
            </a:r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went</a:t>
            </a:r>
            <a:r>
              <a:rPr lang="cs-CZ" dirty="0" smtClean="0"/>
              <a:t> to </a:t>
            </a:r>
            <a:r>
              <a:rPr lang="cs-CZ" dirty="0" err="1" smtClean="0"/>
              <a:t>clinic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year</a:t>
            </a:r>
            <a:r>
              <a:rPr lang="cs-CZ" dirty="0" smtClean="0"/>
              <a:t> he </a:t>
            </a:r>
            <a:r>
              <a:rPr lang="cs-CZ" dirty="0" err="1" smtClean="0"/>
              <a:t>left</a:t>
            </a:r>
            <a:r>
              <a:rPr lang="cs-CZ" dirty="0" smtClean="0"/>
              <a:t>. His </a:t>
            </a:r>
            <a:r>
              <a:rPr lang="cs-CZ" dirty="0" err="1" smtClean="0"/>
              <a:t>depression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so</a:t>
            </a:r>
            <a:r>
              <a:rPr lang="cs-CZ" dirty="0" smtClean="0"/>
              <a:t> </a:t>
            </a:r>
            <a:r>
              <a:rPr lang="cs-CZ" dirty="0" err="1" smtClean="0"/>
              <a:t>bad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he shot </a:t>
            </a:r>
            <a:r>
              <a:rPr lang="cs-CZ" dirty="0" err="1" smtClean="0"/>
              <a:t>himself</a:t>
            </a:r>
            <a:r>
              <a:rPr lang="cs-CZ" dirty="0" smtClean="0"/>
              <a:t> to </a:t>
            </a:r>
            <a:r>
              <a:rPr lang="cs-CZ" dirty="0" err="1" smtClean="0"/>
              <a:t>chest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… he </a:t>
            </a:r>
            <a:r>
              <a:rPr lang="cs-CZ" dirty="0" err="1" smtClean="0"/>
              <a:t>died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TWO DAYS ! And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happend</a:t>
            </a:r>
            <a:r>
              <a:rPr lang="cs-CZ" dirty="0" smtClean="0"/>
              <a:t> in front </a:t>
            </a:r>
            <a:r>
              <a:rPr lang="cs-CZ" dirty="0" err="1" smtClean="0"/>
              <a:t>of</a:t>
            </a:r>
            <a:r>
              <a:rPr lang="cs-CZ" dirty="0" smtClean="0"/>
              <a:t> his </a:t>
            </a:r>
            <a:r>
              <a:rPr lang="cs-CZ" dirty="0" err="1" smtClean="0"/>
              <a:t>brother</a:t>
            </a:r>
            <a:r>
              <a:rPr lang="cs-CZ" dirty="0" smtClean="0"/>
              <a:t>‘s </a:t>
            </a:r>
            <a:r>
              <a:rPr lang="cs-CZ" dirty="0" err="1" smtClean="0"/>
              <a:t>eyes</a:t>
            </a:r>
            <a:r>
              <a:rPr lang="cs-CZ" dirty="0" smtClean="0"/>
              <a:t>. His last </a:t>
            </a:r>
            <a:r>
              <a:rPr lang="cs-CZ" dirty="0" err="1" smtClean="0"/>
              <a:t>words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: </a:t>
            </a:r>
            <a:r>
              <a:rPr lang="cs-CZ" i="1" dirty="0" smtClean="0"/>
              <a:t>„La </a:t>
            </a:r>
            <a:r>
              <a:rPr lang="cs-CZ" i="1" dirty="0" err="1" smtClean="0"/>
              <a:t>tristesse</a:t>
            </a:r>
            <a:r>
              <a:rPr lang="cs-CZ" i="1" dirty="0" smtClean="0"/>
              <a:t> </a:t>
            </a:r>
            <a:r>
              <a:rPr lang="cs-CZ" i="1" dirty="0" err="1" smtClean="0"/>
              <a:t>durera</a:t>
            </a:r>
            <a:r>
              <a:rPr lang="cs-CZ" i="1" dirty="0" smtClean="0"/>
              <a:t> </a:t>
            </a:r>
            <a:r>
              <a:rPr lang="cs-CZ" i="1" dirty="0" err="1" smtClean="0"/>
              <a:t>toujours</a:t>
            </a:r>
            <a:r>
              <a:rPr lang="cs-CZ" i="1" dirty="0" smtClean="0"/>
              <a:t>.“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french</a:t>
            </a:r>
            <a:r>
              <a:rPr lang="cs-CZ" dirty="0" smtClean="0"/>
              <a:t>- „</a:t>
            </a:r>
            <a:r>
              <a:rPr lang="cs-CZ" dirty="0" err="1" smtClean="0"/>
              <a:t>Sadness</a:t>
            </a:r>
            <a:r>
              <a:rPr lang="cs-CZ" dirty="0" smtClean="0"/>
              <a:t> last </a:t>
            </a:r>
            <a:r>
              <a:rPr lang="cs-CZ" dirty="0" err="1" smtClean="0"/>
              <a:t>forever</a:t>
            </a:r>
            <a:r>
              <a:rPr lang="cs-CZ" dirty="0" smtClean="0"/>
              <a:t>“.</a:t>
            </a:r>
            <a:endParaRPr lang="cs-CZ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/>
          <a:lstStyle/>
          <a:p>
            <a:r>
              <a:rPr lang="cs-CZ" dirty="0" smtClean="0"/>
              <a:t>Most </a:t>
            </a:r>
            <a:r>
              <a:rPr lang="cs-CZ" dirty="0" err="1" smtClean="0"/>
              <a:t>Epic</a:t>
            </a:r>
            <a:r>
              <a:rPr lang="cs-CZ" dirty="0" smtClean="0"/>
              <a:t> </a:t>
            </a:r>
            <a:r>
              <a:rPr lang="cs-CZ" dirty="0" err="1" smtClean="0"/>
              <a:t>Paintings</a:t>
            </a:r>
            <a:endParaRPr lang="cs-CZ" dirty="0"/>
          </a:p>
        </p:txBody>
      </p:sp>
      <p:pic>
        <p:nvPicPr>
          <p:cNvPr id="4" name="Obrázek 3" descr="v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4236111" cy="338437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691680" y="515719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Star‘s </a:t>
            </a:r>
            <a:r>
              <a:rPr lang="cs-CZ" dirty="0" err="1" smtClean="0"/>
              <a:t>Sky</a:t>
            </a:r>
            <a:endParaRPr lang="cs-CZ" dirty="0"/>
          </a:p>
        </p:txBody>
      </p:sp>
      <p:pic>
        <p:nvPicPr>
          <p:cNvPr id="6" name="Obrázek 5" descr="vg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980728"/>
            <a:ext cx="3333839" cy="393954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6012160" y="515719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Autoportrait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Most </a:t>
            </a:r>
            <a:r>
              <a:rPr lang="cs-CZ" dirty="0" err="1" smtClean="0"/>
              <a:t>Epic</a:t>
            </a:r>
            <a:r>
              <a:rPr lang="cs-CZ" dirty="0" smtClean="0"/>
              <a:t> </a:t>
            </a:r>
            <a:r>
              <a:rPr lang="cs-CZ" dirty="0" err="1" smtClean="0"/>
              <a:t>Paintings</a:t>
            </a:r>
            <a:r>
              <a:rPr lang="cs-CZ" dirty="0" smtClean="0"/>
              <a:t> 2</a:t>
            </a:r>
            <a:endParaRPr lang="cs-CZ" dirty="0"/>
          </a:p>
        </p:txBody>
      </p:sp>
      <p:pic>
        <p:nvPicPr>
          <p:cNvPr id="4" name="Obrázek 3" descr="v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3304406" cy="4046211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475656" y="587727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No </a:t>
            </a:r>
            <a:r>
              <a:rPr lang="cs-CZ" dirty="0" err="1" smtClean="0"/>
              <a:t>ear</a:t>
            </a:r>
            <a:r>
              <a:rPr lang="cs-CZ" dirty="0" smtClean="0"/>
              <a:t> </a:t>
            </a:r>
            <a:r>
              <a:rPr lang="cs-CZ" dirty="0" err="1" smtClean="0"/>
              <a:t>bro</a:t>
            </a:r>
            <a:r>
              <a:rPr lang="cs-CZ" dirty="0" smtClean="0"/>
              <a:t>!</a:t>
            </a:r>
            <a:endParaRPr lang="cs-CZ" dirty="0"/>
          </a:p>
        </p:txBody>
      </p:sp>
      <p:pic>
        <p:nvPicPr>
          <p:cNvPr id="6" name="Obrázek 5" descr="vg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5" y="1916832"/>
            <a:ext cx="4541568" cy="3604959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796136" y="566124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My </a:t>
            </a:r>
            <a:r>
              <a:rPr lang="cs-CZ" dirty="0" err="1" smtClean="0"/>
              <a:t>room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115</TotalTime>
  <Words>242</Words>
  <Application>Microsoft Office PowerPoint</Application>
  <PresentationFormat>Předvádění na obrazovce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Arkýř</vt:lpstr>
      <vt:lpstr>Vincent van Gogh</vt:lpstr>
      <vt:lpstr>Life</vt:lpstr>
      <vt:lpstr>Snímek 3</vt:lpstr>
      <vt:lpstr>Most Epic Paintings</vt:lpstr>
      <vt:lpstr>Most Epic Paintings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Vincent van Gogh</dc:title>
  <dc:creator>ferenc</dc:creator>
  <cp:lastModifiedBy>ferenc</cp:lastModifiedBy>
  <cp:revision>1</cp:revision>
  <dcterms:created xsi:type="dcterms:W3CDTF">2014-02-25T17:28:29Z</dcterms:created>
  <dcterms:modified xsi:type="dcterms:W3CDTF">2014-02-25T19:24:04Z</dcterms:modified>
</cp:coreProperties>
</file>