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BFFB1A2-099A-408F-A6B1-4F50E89C284E}" type="datetimeFigureOut">
              <a:rPr lang="cs-CZ" smtClean="0"/>
              <a:t>25.2.2014</a:t>
            </a:fld>
            <a:endParaRPr lang="cs-CZ" dirty="0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BBDA2C5-30E2-4755-88A7-4266F64D0F5E}" type="slidenum">
              <a:rPr lang="cs-CZ" smtClean="0"/>
              <a:t>‹#›</a:t>
            </a:fld>
            <a:endParaRPr lang="cs-CZ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FB1A2-099A-408F-A6B1-4F50E89C284E}" type="datetimeFigureOut">
              <a:rPr lang="cs-CZ" smtClean="0"/>
              <a:t>25.2.2014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DA2C5-30E2-4755-88A7-4266F64D0F5E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FB1A2-099A-408F-A6B1-4F50E89C284E}" type="datetimeFigureOut">
              <a:rPr lang="cs-CZ" smtClean="0"/>
              <a:t>25.2.2014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DA2C5-30E2-4755-88A7-4266F64D0F5E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BFFB1A2-099A-408F-A6B1-4F50E89C284E}" type="datetimeFigureOut">
              <a:rPr lang="cs-CZ" smtClean="0"/>
              <a:t>25.2.2014</a:t>
            </a:fld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BBDA2C5-30E2-4755-88A7-4266F64D0F5E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BFFB1A2-099A-408F-A6B1-4F50E89C284E}" type="datetimeFigureOut">
              <a:rPr lang="cs-CZ" smtClean="0"/>
              <a:t>25.2.2014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BBDA2C5-30E2-4755-88A7-4266F64D0F5E}" type="slidenum">
              <a:rPr lang="cs-CZ" smtClean="0"/>
              <a:t>‹#›</a:t>
            </a:fld>
            <a:endParaRPr lang="cs-C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FB1A2-099A-408F-A6B1-4F50E89C284E}" type="datetimeFigureOut">
              <a:rPr lang="cs-CZ" smtClean="0"/>
              <a:t>25.2.2014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DA2C5-30E2-4755-88A7-4266F64D0F5E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FB1A2-099A-408F-A6B1-4F50E89C284E}" type="datetimeFigureOut">
              <a:rPr lang="cs-CZ" smtClean="0"/>
              <a:t>25.2.2014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DA2C5-30E2-4755-88A7-4266F64D0F5E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BFFB1A2-099A-408F-A6B1-4F50E89C284E}" type="datetimeFigureOut">
              <a:rPr lang="cs-CZ" smtClean="0"/>
              <a:t>25.2.2014</a:t>
            </a:fld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BBDA2C5-30E2-4755-88A7-4266F64D0F5E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FB1A2-099A-408F-A6B1-4F50E89C284E}" type="datetimeFigureOut">
              <a:rPr lang="cs-CZ" smtClean="0"/>
              <a:t>25.2.2014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DA2C5-30E2-4755-88A7-4266F64D0F5E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BFFB1A2-099A-408F-A6B1-4F50E89C284E}" type="datetimeFigureOut">
              <a:rPr lang="cs-CZ" smtClean="0"/>
              <a:t>25.2.2014</a:t>
            </a:fld>
            <a:endParaRPr lang="cs-CZ" dirty="0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BBDA2C5-30E2-4755-88A7-4266F64D0F5E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dirty="0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BFFB1A2-099A-408F-A6B1-4F50E89C284E}" type="datetimeFigureOut">
              <a:rPr lang="cs-CZ" smtClean="0"/>
              <a:t>25.2.2014</a:t>
            </a:fld>
            <a:endParaRPr lang="cs-CZ" dirty="0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BBDA2C5-30E2-4755-88A7-4266F64D0F5E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BFFB1A2-099A-408F-A6B1-4F50E89C284E}" type="datetimeFigureOut">
              <a:rPr lang="cs-CZ" smtClean="0"/>
              <a:t>25.2.2014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BBDA2C5-30E2-4755-88A7-4266F64D0F5E}" type="slidenum">
              <a:rPr lang="cs-CZ" smtClean="0"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/>
          <a:lstStyle/>
          <a:p>
            <a:r>
              <a:rPr lang="cs-CZ" dirty="0" smtClean="0"/>
              <a:t>Vincent van </a:t>
            </a:r>
            <a:r>
              <a:rPr lang="cs-CZ" dirty="0" smtClean="0"/>
              <a:t>Gogh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03648" y="1916832"/>
            <a:ext cx="6400800" cy="982960"/>
          </a:xfrm>
        </p:spPr>
        <p:txBody>
          <a:bodyPr>
            <a:normAutofit/>
          </a:bodyPr>
          <a:lstStyle/>
          <a:p>
            <a:r>
              <a:rPr lang="cs-CZ" dirty="0" smtClean="0"/>
              <a:t>Born</a:t>
            </a:r>
            <a:r>
              <a:rPr lang="cs-CZ" dirty="0" smtClean="0"/>
              <a:t>: </a:t>
            </a:r>
            <a:r>
              <a:rPr lang="cs-CZ" dirty="0" smtClean="0"/>
              <a:t>march</a:t>
            </a:r>
            <a:r>
              <a:rPr lang="cs-CZ" dirty="0" smtClean="0"/>
              <a:t> 30 - 1853</a:t>
            </a:r>
          </a:p>
          <a:p>
            <a:r>
              <a:rPr lang="cs-CZ" dirty="0" smtClean="0"/>
              <a:t>Died</a:t>
            </a:r>
            <a:r>
              <a:rPr lang="cs-CZ" dirty="0" smtClean="0"/>
              <a:t>: </a:t>
            </a:r>
            <a:r>
              <a:rPr lang="cs-CZ" dirty="0" smtClean="0"/>
              <a:t>july</a:t>
            </a:r>
            <a:r>
              <a:rPr lang="cs-CZ" dirty="0" smtClean="0"/>
              <a:t> 29 - 1890</a:t>
            </a:r>
            <a:endParaRPr lang="cs-CZ" dirty="0"/>
          </a:p>
        </p:txBody>
      </p:sp>
      <p:pic>
        <p:nvPicPr>
          <p:cNvPr id="4" name="Obrázek 3" descr="v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1412776"/>
            <a:ext cx="2857500" cy="3606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Life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Vincent </a:t>
            </a:r>
            <a:r>
              <a:rPr lang="cs-CZ" dirty="0" smtClean="0"/>
              <a:t>was</a:t>
            </a:r>
            <a:r>
              <a:rPr lang="cs-CZ" dirty="0" smtClean="0"/>
              <a:t> </a:t>
            </a:r>
            <a:r>
              <a:rPr lang="cs-CZ" dirty="0" smtClean="0"/>
              <a:t>born</a:t>
            </a:r>
            <a:r>
              <a:rPr lang="cs-CZ" dirty="0" smtClean="0"/>
              <a:t> to </a:t>
            </a:r>
            <a:r>
              <a:rPr lang="cs-CZ" dirty="0" smtClean="0"/>
              <a:t>the</a:t>
            </a:r>
            <a:r>
              <a:rPr lang="cs-CZ" dirty="0" smtClean="0"/>
              <a:t> protestant </a:t>
            </a:r>
            <a:r>
              <a:rPr lang="cs-CZ" dirty="0" smtClean="0"/>
              <a:t>family</a:t>
            </a:r>
            <a:r>
              <a:rPr lang="cs-CZ" dirty="0" smtClean="0"/>
              <a:t>. In 1857 </a:t>
            </a:r>
            <a:r>
              <a:rPr lang="cs-CZ" dirty="0" smtClean="0"/>
              <a:t>was</a:t>
            </a:r>
            <a:r>
              <a:rPr lang="cs-CZ" dirty="0" smtClean="0"/>
              <a:t> </a:t>
            </a:r>
            <a:r>
              <a:rPr lang="cs-CZ" dirty="0" smtClean="0"/>
              <a:t>born</a:t>
            </a:r>
            <a:r>
              <a:rPr lang="cs-CZ" dirty="0" smtClean="0"/>
              <a:t> his </a:t>
            </a:r>
            <a:r>
              <a:rPr lang="cs-CZ" dirty="0" smtClean="0"/>
              <a:t>younger</a:t>
            </a:r>
            <a:r>
              <a:rPr lang="cs-CZ" dirty="0" smtClean="0"/>
              <a:t> </a:t>
            </a:r>
            <a:r>
              <a:rPr lang="cs-CZ" dirty="0" smtClean="0"/>
              <a:t>brother</a:t>
            </a:r>
            <a:r>
              <a:rPr lang="cs-CZ" dirty="0" smtClean="0"/>
              <a:t>, </a:t>
            </a:r>
            <a:r>
              <a:rPr lang="cs-CZ" dirty="0" smtClean="0"/>
              <a:t>and</a:t>
            </a:r>
            <a:r>
              <a:rPr lang="cs-CZ" dirty="0" smtClean="0"/>
              <a:t> </a:t>
            </a:r>
            <a:r>
              <a:rPr lang="cs-CZ" dirty="0" smtClean="0"/>
              <a:t>it</a:t>
            </a:r>
            <a:r>
              <a:rPr lang="cs-CZ" dirty="0" smtClean="0"/>
              <a:t> </a:t>
            </a:r>
            <a:r>
              <a:rPr lang="cs-CZ" dirty="0" smtClean="0"/>
              <a:t>was</a:t>
            </a:r>
            <a:r>
              <a:rPr lang="cs-CZ" dirty="0" smtClean="0"/>
              <a:t> his </a:t>
            </a:r>
            <a:r>
              <a:rPr lang="cs-CZ" dirty="0" smtClean="0"/>
              <a:t>who</a:t>
            </a:r>
            <a:r>
              <a:rPr lang="cs-CZ" dirty="0" smtClean="0"/>
              <a:t> support Vincent </a:t>
            </a:r>
            <a:r>
              <a:rPr lang="cs-CZ" dirty="0" smtClean="0"/>
              <a:t>for</a:t>
            </a:r>
            <a:r>
              <a:rPr lang="cs-CZ" dirty="0" smtClean="0"/>
              <a:t> </a:t>
            </a:r>
            <a:r>
              <a:rPr lang="cs-CZ" dirty="0" smtClean="0"/>
              <a:t>all</a:t>
            </a:r>
            <a:r>
              <a:rPr lang="cs-CZ" dirty="0" smtClean="0"/>
              <a:t> </a:t>
            </a:r>
            <a:r>
              <a:rPr lang="cs-CZ" dirty="0" smtClean="0"/>
              <a:t>life</a:t>
            </a:r>
            <a:r>
              <a:rPr lang="cs-CZ" dirty="0" smtClean="0"/>
              <a:t>. He </a:t>
            </a:r>
            <a:r>
              <a:rPr lang="cs-CZ" dirty="0" smtClean="0"/>
              <a:t>was</a:t>
            </a:r>
            <a:r>
              <a:rPr lang="cs-CZ" dirty="0" smtClean="0"/>
              <a:t> </a:t>
            </a:r>
            <a:r>
              <a:rPr lang="cs-CZ" dirty="0" smtClean="0"/>
              <a:t>realy</a:t>
            </a:r>
            <a:r>
              <a:rPr lang="cs-CZ" dirty="0" smtClean="0"/>
              <a:t> </a:t>
            </a:r>
            <a:r>
              <a:rPr lang="cs-CZ" dirty="0" smtClean="0"/>
              <a:t>interrested</a:t>
            </a:r>
            <a:r>
              <a:rPr lang="cs-CZ" dirty="0" smtClean="0"/>
              <a:t> in religion. </a:t>
            </a:r>
            <a:r>
              <a:rPr lang="cs-CZ" dirty="0" smtClean="0"/>
              <a:t>They</a:t>
            </a:r>
            <a:r>
              <a:rPr lang="cs-CZ" dirty="0" smtClean="0"/>
              <a:t> </a:t>
            </a:r>
            <a:r>
              <a:rPr lang="cs-CZ" dirty="0" smtClean="0"/>
              <a:t>failed</a:t>
            </a:r>
            <a:r>
              <a:rPr lang="cs-CZ" dirty="0" smtClean="0"/>
              <a:t> </a:t>
            </a:r>
            <a:r>
              <a:rPr lang="cs-CZ" dirty="0" smtClean="0"/>
              <a:t>him</a:t>
            </a:r>
            <a:r>
              <a:rPr lang="cs-CZ" dirty="0" smtClean="0"/>
              <a:t> </a:t>
            </a:r>
            <a:r>
              <a:rPr lang="cs-CZ" dirty="0" smtClean="0"/>
              <a:t>from</a:t>
            </a:r>
            <a:r>
              <a:rPr lang="cs-CZ" dirty="0" smtClean="0"/>
              <a:t> many </a:t>
            </a:r>
            <a:r>
              <a:rPr lang="cs-CZ" dirty="0" smtClean="0"/>
              <a:t>works</a:t>
            </a:r>
            <a:r>
              <a:rPr lang="cs-CZ" dirty="0" smtClean="0"/>
              <a:t>. In 1880 </a:t>
            </a:r>
            <a:r>
              <a:rPr lang="cs-CZ" dirty="0" smtClean="0"/>
              <a:t>vincent</a:t>
            </a:r>
            <a:r>
              <a:rPr lang="cs-CZ" dirty="0" smtClean="0"/>
              <a:t> </a:t>
            </a:r>
            <a:r>
              <a:rPr lang="cs-CZ" dirty="0" smtClean="0"/>
              <a:t>starts</a:t>
            </a:r>
            <a:r>
              <a:rPr lang="cs-CZ" dirty="0" smtClean="0"/>
              <a:t> </a:t>
            </a:r>
            <a:r>
              <a:rPr lang="cs-CZ" dirty="0" err="1" smtClean="0"/>
              <a:t>profesional</a:t>
            </a:r>
            <a:r>
              <a:rPr lang="cs-CZ" dirty="0" smtClean="0"/>
              <a:t> </a:t>
            </a:r>
            <a:r>
              <a:rPr lang="cs-CZ" dirty="0" err="1" smtClean="0"/>
              <a:t>painting</a:t>
            </a:r>
            <a:r>
              <a:rPr lang="cs-CZ" dirty="0" smtClean="0"/>
              <a:t>. He </a:t>
            </a:r>
            <a:r>
              <a:rPr lang="cs-CZ" dirty="0" err="1" smtClean="0"/>
              <a:t>loved</a:t>
            </a:r>
            <a:r>
              <a:rPr lang="cs-CZ" dirty="0" smtClean="0"/>
              <a:t> his cousin </a:t>
            </a:r>
            <a:r>
              <a:rPr lang="cs-CZ" dirty="0" err="1" smtClean="0"/>
              <a:t>but</a:t>
            </a:r>
            <a:r>
              <a:rPr lang="cs-CZ" dirty="0" smtClean="0"/>
              <a:t> </a:t>
            </a:r>
            <a:r>
              <a:rPr lang="cs-CZ" dirty="0" err="1" smtClean="0"/>
              <a:t>she</a:t>
            </a:r>
            <a:r>
              <a:rPr lang="cs-CZ" dirty="0" smtClean="0"/>
              <a:t> </a:t>
            </a:r>
            <a:r>
              <a:rPr lang="cs-CZ" dirty="0" err="1" smtClean="0"/>
              <a:t>didn</a:t>
            </a:r>
            <a:r>
              <a:rPr lang="cs-CZ" dirty="0" smtClean="0"/>
              <a:t>‘t </a:t>
            </a:r>
            <a:r>
              <a:rPr lang="cs-CZ" dirty="0" err="1" smtClean="0"/>
              <a:t>mind</a:t>
            </a:r>
            <a:r>
              <a:rPr lang="cs-CZ" dirty="0" smtClean="0"/>
              <a:t>.</a:t>
            </a:r>
          </a:p>
          <a:p>
            <a:r>
              <a:rPr lang="cs-CZ" dirty="0" smtClean="0"/>
              <a:t>In 1886 he </a:t>
            </a:r>
            <a:r>
              <a:rPr lang="cs-CZ" dirty="0" err="1" smtClean="0"/>
              <a:t>moved</a:t>
            </a:r>
            <a:r>
              <a:rPr lang="cs-CZ" dirty="0" smtClean="0"/>
              <a:t> to Paris </a:t>
            </a:r>
            <a:r>
              <a:rPr lang="cs-CZ" dirty="0" err="1" smtClean="0"/>
              <a:t>with</a:t>
            </a:r>
            <a:r>
              <a:rPr lang="cs-CZ" dirty="0" smtClean="0"/>
              <a:t> his </a:t>
            </a:r>
            <a:r>
              <a:rPr lang="cs-CZ" dirty="0" err="1" smtClean="0"/>
              <a:t>brother</a:t>
            </a:r>
            <a:r>
              <a:rPr lang="cs-CZ" dirty="0" smtClean="0"/>
              <a:t>,</a:t>
            </a:r>
            <a:r>
              <a:rPr lang="cs-CZ" dirty="0" err="1" smtClean="0"/>
              <a:t>where</a:t>
            </a:r>
            <a:r>
              <a:rPr lang="cs-CZ" dirty="0" smtClean="0"/>
              <a:t> he </a:t>
            </a:r>
            <a:r>
              <a:rPr lang="cs-CZ" dirty="0" err="1" smtClean="0"/>
              <a:t>discovered</a:t>
            </a:r>
            <a:r>
              <a:rPr lang="cs-CZ" dirty="0" smtClean="0"/>
              <a:t> </a:t>
            </a:r>
            <a:r>
              <a:rPr lang="cs-CZ" dirty="0" err="1" smtClean="0"/>
              <a:t>impressionism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pointilism</a:t>
            </a:r>
            <a:r>
              <a:rPr lang="cs-CZ" dirty="0" smtClean="0"/>
              <a:t>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7467600" cy="6141296"/>
          </a:xfrm>
        </p:spPr>
        <p:txBody>
          <a:bodyPr/>
          <a:lstStyle/>
          <a:p>
            <a:r>
              <a:rPr lang="cs-CZ" dirty="0" err="1" smtClean="0"/>
              <a:t>After</a:t>
            </a:r>
            <a:r>
              <a:rPr lang="cs-CZ" dirty="0" smtClean="0"/>
              <a:t> </a:t>
            </a:r>
            <a:r>
              <a:rPr lang="cs-CZ" dirty="0" err="1" smtClean="0"/>
              <a:t>two</a:t>
            </a:r>
            <a:r>
              <a:rPr lang="cs-CZ" dirty="0" smtClean="0"/>
              <a:t> </a:t>
            </a:r>
            <a:r>
              <a:rPr lang="cs-CZ" dirty="0" err="1" smtClean="0"/>
              <a:t>years</a:t>
            </a:r>
            <a:r>
              <a:rPr lang="cs-CZ" dirty="0" smtClean="0"/>
              <a:t> he </a:t>
            </a:r>
            <a:r>
              <a:rPr lang="cs-CZ" dirty="0" err="1" smtClean="0"/>
              <a:t>didn</a:t>
            </a:r>
            <a:r>
              <a:rPr lang="cs-CZ" dirty="0" smtClean="0"/>
              <a:t>‘t </a:t>
            </a:r>
            <a:r>
              <a:rPr lang="cs-CZ" dirty="0" err="1" smtClean="0"/>
              <a:t>want</a:t>
            </a:r>
            <a:r>
              <a:rPr lang="cs-CZ" dirty="0" smtClean="0"/>
              <a:t> to live </a:t>
            </a:r>
            <a:r>
              <a:rPr lang="cs-CZ" dirty="0" err="1" smtClean="0"/>
              <a:t>with</a:t>
            </a:r>
            <a:r>
              <a:rPr lang="cs-CZ" dirty="0" smtClean="0"/>
              <a:t> his </a:t>
            </a:r>
            <a:r>
              <a:rPr lang="cs-CZ" dirty="0" err="1" smtClean="0"/>
              <a:t>brother</a:t>
            </a:r>
            <a:r>
              <a:rPr lang="cs-CZ" dirty="0" smtClean="0"/>
              <a:t> </a:t>
            </a:r>
            <a:r>
              <a:rPr lang="cs-CZ" dirty="0" err="1" smtClean="0"/>
              <a:t>anymore</a:t>
            </a:r>
            <a:r>
              <a:rPr lang="cs-CZ" dirty="0" smtClean="0"/>
              <a:t> </a:t>
            </a:r>
            <a:r>
              <a:rPr lang="cs-CZ" dirty="0" err="1" smtClean="0"/>
              <a:t>so</a:t>
            </a:r>
            <a:r>
              <a:rPr lang="cs-CZ" dirty="0" smtClean="0"/>
              <a:t> he </a:t>
            </a:r>
            <a:r>
              <a:rPr lang="cs-CZ" dirty="0" err="1" smtClean="0"/>
              <a:t>moved</a:t>
            </a:r>
            <a:r>
              <a:rPr lang="cs-CZ" dirty="0" smtClean="0"/>
              <a:t> </a:t>
            </a:r>
            <a:r>
              <a:rPr lang="cs-CZ" dirty="0" err="1" smtClean="0"/>
              <a:t>again</a:t>
            </a:r>
            <a:r>
              <a:rPr lang="cs-CZ" dirty="0" smtClean="0"/>
              <a:t> </a:t>
            </a:r>
            <a:r>
              <a:rPr lang="cs-CZ" dirty="0" err="1" smtClean="0"/>
              <a:t>this</a:t>
            </a:r>
            <a:r>
              <a:rPr lang="cs-CZ" dirty="0" smtClean="0"/>
              <a:t> </a:t>
            </a:r>
            <a:r>
              <a:rPr lang="cs-CZ" dirty="0" err="1" smtClean="0"/>
              <a:t>time</a:t>
            </a:r>
            <a:r>
              <a:rPr lang="cs-CZ" dirty="0" smtClean="0"/>
              <a:t> to </a:t>
            </a:r>
            <a:r>
              <a:rPr lang="cs-CZ" dirty="0" err="1" smtClean="0"/>
              <a:t>Arles</a:t>
            </a:r>
            <a:r>
              <a:rPr lang="cs-CZ" dirty="0" smtClean="0"/>
              <a:t> in </a:t>
            </a:r>
            <a:r>
              <a:rPr lang="cs-CZ" dirty="0" err="1" smtClean="0"/>
              <a:t>south</a:t>
            </a:r>
            <a:r>
              <a:rPr lang="cs-CZ" dirty="0" smtClean="0"/>
              <a:t> France. </a:t>
            </a:r>
            <a:r>
              <a:rPr lang="cs-CZ" dirty="0" err="1" smtClean="0"/>
              <a:t>There</a:t>
            </a:r>
            <a:r>
              <a:rPr lang="cs-CZ" dirty="0" smtClean="0"/>
              <a:t> he </a:t>
            </a:r>
            <a:r>
              <a:rPr lang="cs-CZ" dirty="0" err="1" smtClean="0"/>
              <a:t>invited</a:t>
            </a:r>
            <a:r>
              <a:rPr lang="cs-CZ" dirty="0" smtClean="0"/>
              <a:t> Paul </a:t>
            </a:r>
            <a:r>
              <a:rPr lang="cs-CZ" dirty="0" err="1" smtClean="0"/>
              <a:t>Gaugin</a:t>
            </a:r>
            <a:r>
              <a:rPr lang="cs-CZ" dirty="0" smtClean="0"/>
              <a:t> to </a:t>
            </a:r>
            <a:r>
              <a:rPr lang="cs-CZ" dirty="0" err="1" smtClean="0"/>
              <a:t>work</a:t>
            </a:r>
            <a:r>
              <a:rPr lang="cs-CZ" dirty="0" smtClean="0"/>
              <a:t> </a:t>
            </a:r>
            <a:r>
              <a:rPr lang="cs-CZ" dirty="0" err="1" smtClean="0"/>
              <a:t>here</a:t>
            </a:r>
            <a:r>
              <a:rPr lang="cs-CZ" dirty="0" smtClean="0"/>
              <a:t> </a:t>
            </a:r>
            <a:r>
              <a:rPr lang="cs-CZ" dirty="0" err="1" smtClean="0"/>
              <a:t>together</a:t>
            </a:r>
            <a:r>
              <a:rPr lang="cs-CZ" dirty="0" smtClean="0"/>
              <a:t>. </a:t>
            </a:r>
            <a:r>
              <a:rPr lang="cs-CZ" dirty="0" err="1" smtClean="0"/>
              <a:t>This</a:t>
            </a:r>
            <a:r>
              <a:rPr lang="cs-CZ" dirty="0" smtClean="0"/>
              <a:t> </a:t>
            </a:r>
            <a:r>
              <a:rPr lang="cs-CZ" dirty="0" err="1" smtClean="0"/>
              <a:t>frendship</a:t>
            </a:r>
            <a:r>
              <a:rPr lang="cs-CZ" dirty="0" smtClean="0"/>
              <a:t> </a:t>
            </a:r>
            <a:r>
              <a:rPr lang="cs-CZ" dirty="0" err="1" smtClean="0"/>
              <a:t>work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some</a:t>
            </a:r>
            <a:r>
              <a:rPr lang="cs-CZ" dirty="0" smtClean="0"/>
              <a:t> </a:t>
            </a:r>
            <a:r>
              <a:rPr lang="cs-CZ" dirty="0" err="1" smtClean="0"/>
              <a:t>time</a:t>
            </a:r>
            <a:r>
              <a:rPr lang="cs-CZ" dirty="0" smtClean="0"/>
              <a:t> </a:t>
            </a:r>
            <a:r>
              <a:rPr lang="cs-CZ" dirty="0" err="1" smtClean="0"/>
              <a:t>but</a:t>
            </a:r>
            <a:r>
              <a:rPr lang="cs-CZ" dirty="0" smtClean="0"/>
              <a:t> </a:t>
            </a:r>
            <a:r>
              <a:rPr lang="cs-CZ" dirty="0" err="1" smtClean="0"/>
              <a:t>then</a:t>
            </a:r>
            <a:r>
              <a:rPr lang="cs-CZ" dirty="0" smtClean="0"/>
              <a:t> </a:t>
            </a:r>
            <a:r>
              <a:rPr lang="cs-CZ" dirty="0" err="1" smtClean="0"/>
              <a:t>they</a:t>
            </a:r>
            <a:r>
              <a:rPr lang="cs-CZ" dirty="0" smtClean="0"/>
              <a:t> </a:t>
            </a:r>
            <a:r>
              <a:rPr lang="cs-CZ" dirty="0" err="1" smtClean="0"/>
              <a:t>quarreled</a:t>
            </a:r>
            <a:r>
              <a:rPr lang="cs-CZ" dirty="0" smtClean="0"/>
              <a:t> (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some</a:t>
            </a:r>
            <a:r>
              <a:rPr lang="cs-CZ" dirty="0" smtClean="0"/>
              <a:t> </a:t>
            </a:r>
            <a:r>
              <a:rPr lang="cs-CZ" dirty="0" err="1" smtClean="0"/>
              <a:t>people</a:t>
            </a:r>
            <a:r>
              <a:rPr lang="cs-CZ" dirty="0" smtClean="0"/>
              <a:t> </a:t>
            </a:r>
            <a:r>
              <a:rPr lang="cs-CZ" dirty="0" err="1" smtClean="0"/>
              <a:t>said</a:t>
            </a:r>
            <a:r>
              <a:rPr lang="cs-CZ" dirty="0" smtClean="0"/>
              <a:t>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cs-CZ" dirty="0" err="1" smtClean="0"/>
              <a:t>they</a:t>
            </a:r>
            <a:r>
              <a:rPr lang="cs-CZ" dirty="0" smtClean="0"/>
              <a:t> </a:t>
            </a:r>
            <a:r>
              <a:rPr lang="cs-CZ" dirty="0" err="1" smtClean="0"/>
              <a:t>fight</a:t>
            </a:r>
            <a:r>
              <a:rPr lang="cs-CZ" dirty="0" smtClean="0"/>
              <a:t> </a:t>
            </a:r>
            <a:r>
              <a:rPr lang="cs-CZ" dirty="0" err="1" smtClean="0"/>
              <a:t>too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Gaugin</a:t>
            </a:r>
            <a:r>
              <a:rPr lang="cs-CZ" dirty="0" smtClean="0"/>
              <a:t> </a:t>
            </a:r>
            <a:r>
              <a:rPr lang="cs-CZ" dirty="0" err="1" smtClean="0"/>
              <a:t>cut</a:t>
            </a:r>
            <a:r>
              <a:rPr lang="cs-CZ" dirty="0" smtClean="0"/>
              <a:t> Vincent‘s </a:t>
            </a:r>
            <a:r>
              <a:rPr lang="cs-CZ" dirty="0" err="1" smtClean="0"/>
              <a:t>ear</a:t>
            </a:r>
            <a:r>
              <a:rPr lang="cs-CZ" dirty="0" smtClean="0"/>
              <a:t>,</a:t>
            </a:r>
            <a:r>
              <a:rPr lang="cs-CZ" dirty="0" smtClean="0"/>
              <a:t> </a:t>
            </a:r>
            <a:r>
              <a:rPr lang="cs-CZ" dirty="0" err="1" smtClean="0"/>
              <a:t>b</a:t>
            </a:r>
            <a:r>
              <a:rPr lang="cs-CZ" dirty="0" err="1" smtClean="0"/>
              <a:t>ut</a:t>
            </a:r>
            <a:r>
              <a:rPr lang="cs-CZ" dirty="0" smtClean="0"/>
              <a:t> most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people</a:t>
            </a:r>
            <a:r>
              <a:rPr lang="cs-CZ" dirty="0" smtClean="0"/>
              <a:t> </a:t>
            </a:r>
            <a:r>
              <a:rPr lang="cs-CZ" dirty="0" err="1" smtClean="0"/>
              <a:t>said</a:t>
            </a:r>
            <a:r>
              <a:rPr lang="cs-CZ" dirty="0" smtClean="0"/>
              <a:t> </a:t>
            </a:r>
            <a:r>
              <a:rPr lang="cs-CZ" dirty="0" err="1" smtClean="0"/>
              <a:t>that</a:t>
            </a:r>
            <a:r>
              <a:rPr lang="cs-CZ" dirty="0" smtClean="0"/>
              <a:t> Vincent </a:t>
            </a:r>
            <a:r>
              <a:rPr lang="cs-CZ" dirty="0" err="1" smtClean="0"/>
              <a:t>did</a:t>
            </a:r>
            <a:r>
              <a:rPr lang="cs-CZ" dirty="0" smtClean="0"/>
              <a:t> his on his </a:t>
            </a:r>
            <a:r>
              <a:rPr lang="cs-CZ" dirty="0" err="1" smtClean="0"/>
              <a:t>own</a:t>
            </a:r>
            <a:r>
              <a:rPr lang="cs-CZ" dirty="0" smtClean="0"/>
              <a:t>). </a:t>
            </a:r>
          </a:p>
          <a:p>
            <a:r>
              <a:rPr lang="cs-CZ" dirty="0" smtClean="0"/>
              <a:t>In 1889 he </a:t>
            </a:r>
            <a:r>
              <a:rPr lang="cs-CZ" dirty="0" err="1" smtClean="0"/>
              <a:t>admint</a:t>
            </a:r>
            <a:r>
              <a:rPr lang="cs-CZ" dirty="0" smtClean="0"/>
              <a:t> his </a:t>
            </a:r>
            <a:r>
              <a:rPr lang="cs-CZ" dirty="0" err="1" smtClean="0"/>
              <a:t>psychical</a:t>
            </a:r>
            <a:r>
              <a:rPr lang="cs-CZ" dirty="0" smtClean="0"/>
              <a:t> </a:t>
            </a:r>
            <a:r>
              <a:rPr lang="cs-CZ" dirty="0" err="1" smtClean="0"/>
              <a:t>problems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went</a:t>
            </a:r>
            <a:r>
              <a:rPr lang="cs-CZ" dirty="0" smtClean="0"/>
              <a:t> to </a:t>
            </a:r>
            <a:r>
              <a:rPr lang="cs-CZ" dirty="0" err="1" smtClean="0"/>
              <a:t>clinic</a:t>
            </a:r>
            <a:r>
              <a:rPr lang="cs-CZ" dirty="0" smtClean="0"/>
              <a:t>, </a:t>
            </a:r>
            <a:r>
              <a:rPr lang="cs-CZ" dirty="0" err="1" smtClean="0"/>
              <a:t>but</a:t>
            </a:r>
            <a:r>
              <a:rPr lang="cs-CZ" dirty="0" smtClean="0"/>
              <a:t> </a:t>
            </a:r>
            <a:r>
              <a:rPr lang="cs-CZ" dirty="0" err="1" smtClean="0"/>
              <a:t>after</a:t>
            </a:r>
            <a:r>
              <a:rPr lang="cs-CZ" dirty="0" smtClean="0"/>
              <a:t> </a:t>
            </a:r>
            <a:r>
              <a:rPr lang="cs-CZ" dirty="0" err="1" smtClean="0"/>
              <a:t>one</a:t>
            </a:r>
            <a:r>
              <a:rPr lang="cs-CZ" dirty="0" smtClean="0"/>
              <a:t> </a:t>
            </a:r>
            <a:r>
              <a:rPr lang="cs-CZ" dirty="0" err="1" smtClean="0"/>
              <a:t>year</a:t>
            </a:r>
            <a:r>
              <a:rPr lang="cs-CZ" dirty="0" smtClean="0"/>
              <a:t> he </a:t>
            </a:r>
            <a:r>
              <a:rPr lang="cs-CZ" dirty="0" err="1" smtClean="0"/>
              <a:t>left</a:t>
            </a:r>
            <a:r>
              <a:rPr lang="cs-CZ" dirty="0" smtClean="0"/>
              <a:t>. His </a:t>
            </a:r>
            <a:r>
              <a:rPr lang="cs-CZ" dirty="0" err="1" smtClean="0"/>
              <a:t>depression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so</a:t>
            </a:r>
            <a:r>
              <a:rPr lang="cs-CZ" dirty="0" smtClean="0"/>
              <a:t> </a:t>
            </a:r>
            <a:r>
              <a:rPr lang="cs-CZ" dirty="0" err="1" smtClean="0"/>
              <a:t>bad</a:t>
            </a:r>
            <a:r>
              <a:rPr lang="cs-CZ" dirty="0" smtClean="0"/>
              <a:t> </a:t>
            </a:r>
            <a:r>
              <a:rPr lang="cs-CZ" dirty="0" err="1" smtClean="0"/>
              <a:t>that</a:t>
            </a:r>
            <a:r>
              <a:rPr lang="cs-CZ" dirty="0" smtClean="0"/>
              <a:t> he shot </a:t>
            </a:r>
            <a:r>
              <a:rPr lang="cs-CZ" dirty="0" err="1" smtClean="0"/>
              <a:t>himself</a:t>
            </a:r>
            <a:r>
              <a:rPr lang="cs-CZ" dirty="0" smtClean="0"/>
              <a:t> to </a:t>
            </a:r>
            <a:r>
              <a:rPr lang="cs-CZ" dirty="0" err="1" smtClean="0"/>
              <a:t>chest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… he </a:t>
            </a:r>
            <a:r>
              <a:rPr lang="cs-CZ" dirty="0" err="1" smtClean="0"/>
              <a:t>died</a:t>
            </a:r>
            <a:r>
              <a:rPr lang="cs-CZ" dirty="0" smtClean="0"/>
              <a:t> </a:t>
            </a:r>
            <a:r>
              <a:rPr lang="cs-CZ" dirty="0" err="1" smtClean="0"/>
              <a:t>after</a:t>
            </a:r>
            <a:r>
              <a:rPr lang="cs-CZ" dirty="0" smtClean="0"/>
              <a:t> TWO DAYS ! And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happend</a:t>
            </a:r>
            <a:r>
              <a:rPr lang="cs-CZ" dirty="0" smtClean="0"/>
              <a:t> in front </a:t>
            </a:r>
            <a:r>
              <a:rPr lang="cs-CZ" dirty="0" err="1" smtClean="0"/>
              <a:t>of</a:t>
            </a:r>
            <a:r>
              <a:rPr lang="cs-CZ" dirty="0" smtClean="0"/>
              <a:t> his </a:t>
            </a:r>
            <a:r>
              <a:rPr lang="cs-CZ" dirty="0" err="1" smtClean="0"/>
              <a:t>brother</a:t>
            </a:r>
            <a:r>
              <a:rPr lang="cs-CZ" dirty="0" smtClean="0"/>
              <a:t>‘s </a:t>
            </a:r>
            <a:r>
              <a:rPr lang="cs-CZ" dirty="0" err="1" smtClean="0"/>
              <a:t>eyes</a:t>
            </a:r>
            <a:r>
              <a:rPr lang="cs-CZ" dirty="0" smtClean="0"/>
              <a:t>. His last </a:t>
            </a:r>
            <a:r>
              <a:rPr lang="cs-CZ" dirty="0" err="1" smtClean="0"/>
              <a:t>words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: </a:t>
            </a:r>
            <a:r>
              <a:rPr lang="cs-CZ" i="1" dirty="0" smtClean="0"/>
              <a:t>„La </a:t>
            </a:r>
            <a:r>
              <a:rPr lang="cs-CZ" i="1" dirty="0" err="1" smtClean="0"/>
              <a:t>tristesse</a:t>
            </a:r>
            <a:r>
              <a:rPr lang="cs-CZ" i="1" dirty="0" smtClean="0"/>
              <a:t> </a:t>
            </a:r>
            <a:r>
              <a:rPr lang="cs-CZ" i="1" dirty="0" err="1" smtClean="0"/>
              <a:t>durera</a:t>
            </a:r>
            <a:r>
              <a:rPr lang="cs-CZ" i="1" dirty="0" smtClean="0"/>
              <a:t> </a:t>
            </a:r>
            <a:r>
              <a:rPr lang="cs-CZ" i="1" dirty="0" err="1" smtClean="0"/>
              <a:t>toujours</a:t>
            </a:r>
            <a:r>
              <a:rPr lang="cs-CZ" i="1" dirty="0" smtClean="0"/>
              <a:t>.“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french</a:t>
            </a:r>
            <a:r>
              <a:rPr lang="cs-CZ" dirty="0" smtClean="0"/>
              <a:t>- „</a:t>
            </a:r>
            <a:r>
              <a:rPr lang="cs-CZ" dirty="0" err="1" smtClean="0"/>
              <a:t>Sadness</a:t>
            </a:r>
            <a:r>
              <a:rPr lang="cs-CZ" dirty="0" smtClean="0"/>
              <a:t> last </a:t>
            </a:r>
            <a:r>
              <a:rPr lang="cs-CZ" dirty="0" err="1" smtClean="0"/>
              <a:t>forever</a:t>
            </a:r>
            <a:r>
              <a:rPr lang="cs-CZ" dirty="0" smtClean="0"/>
              <a:t>“.</a:t>
            </a:r>
            <a:endParaRPr lang="cs-CZ" i="1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1143000"/>
          </a:xfrm>
        </p:spPr>
        <p:txBody>
          <a:bodyPr/>
          <a:lstStyle/>
          <a:p>
            <a:r>
              <a:rPr lang="cs-CZ" dirty="0" smtClean="0"/>
              <a:t>Most </a:t>
            </a:r>
            <a:r>
              <a:rPr lang="cs-CZ" dirty="0" err="1" smtClean="0"/>
              <a:t>Epic</a:t>
            </a:r>
            <a:r>
              <a:rPr lang="cs-CZ" dirty="0" smtClean="0"/>
              <a:t> </a:t>
            </a:r>
            <a:r>
              <a:rPr lang="cs-CZ" dirty="0" err="1" smtClean="0"/>
              <a:t>Paintings</a:t>
            </a:r>
            <a:endParaRPr lang="cs-CZ" dirty="0"/>
          </a:p>
        </p:txBody>
      </p:sp>
      <p:pic>
        <p:nvPicPr>
          <p:cNvPr id="4" name="Obrázek 3" descr="vg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556792"/>
            <a:ext cx="4236111" cy="338437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691680" y="515719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Star‘s </a:t>
            </a:r>
            <a:r>
              <a:rPr lang="cs-CZ" dirty="0" err="1" smtClean="0"/>
              <a:t>Sky</a:t>
            </a:r>
            <a:endParaRPr lang="cs-CZ" dirty="0"/>
          </a:p>
        </p:txBody>
      </p:sp>
      <p:pic>
        <p:nvPicPr>
          <p:cNvPr id="6" name="Obrázek 5" descr="vg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980728"/>
            <a:ext cx="3333839" cy="3939544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012160" y="515719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Autoportrait</a:t>
            </a: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Most </a:t>
            </a:r>
            <a:r>
              <a:rPr lang="cs-CZ" dirty="0" err="1" smtClean="0"/>
              <a:t>Epic</a:t>
            </a:r>
            <a:r>
              <a:rPr lang="cs-CZ" dirty="0" smtClean="0"/>
              <a:t> </a:t>
            </a:r>
            <a:r>
              <a:rPr lang="cs-CZ" dirty="0" err="1" smtClean="0"/>
              <a:t>Paintings</a:t>
            </a:r>
            <a:r>
              <a:rPr lang="cs-CZ" dirty="0" smtClean="0"/>
              <a:t> 2</a:t>
            </a:r>
            <a:endParaRPr lang="cs-CZ" dirty="0"/>
          </a:p>
        </p:txBody>
      </p:sp>
      <p:pic>
        <p:nvPicPr>
          <p:cNvPr id="4" name="Obrázek 3" descr="vg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700808"/>
            <a:ext cx="3304406" cy="4046211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475656" y="587727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No </a:t>
            </a:r>
            <a:r>
              <a:rPr lang="cs-CZ" dirty="0" err="1" smtClean="0"/>
              <a:t>ear</a:t>
            </a:r>
            <a:r>
              <a:rPr lang="cs-CZ" dirty="0" smtClean="0"/>
              <a:t> </a:t>
            </a:r>
            <a:r>
              <a:rPr lang="cs-CZ" dirty="0" err="1" smtClean="0"/>
              <a:t>bro</a:t>
            </a:r>
            <a:r>
              <a:rPr lang="cs-CZ" dirty="0" smtClean="0"/>
              <a:t>!</a:t>
            </a:r>
            <a:endParaRPr lang="cs-CZ" dirty="0"/>
          </a:p>
        </p:txBody>
      </p:sp>
      <p:pic>
        <p:nvPicPr>
          <p:cNvPr id="6" name="Obrázek 5" descr="vg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5" y="1916832"/>
            <a:ext cx="4541568" cy="3604959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5796136" y="566124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My </a:t>
            </a:r>
            <a:r>
              <a:rPr lang="cs-CZ" dirty="0" err="1" smtClean="0"/>
              <a:t>room</a:t>
            </a:r>
            <a:endParaRPr lang="cs-CZ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115</TotalTime>
  <Words>242</Words>
  <Application>Microsoft Office PowerPoint</Application>
  <PresentationFormat>Předvádění na obrazovce (4:3)</PresentationFormat>
  <Paragraphs>14</Paragraphs>
  <Slides>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6" baseType="lpstr">
      <vt:lpstr>Arkýř</vt:lpstr>
      <vt:lpstr>Vincent van Gogh</vt:lpstr>
      <vt:lpstr>Life</vt:lpstr>
      <vt:lpstr>Snímek 3</vt:lpstr>
      <vt:lpstr>Most Epic Paintings</vt:lpstr>
      <vt:lpstr>Most Epic Paintings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Vincent van Gogh</dc:title>
  <dc:creator>ferenc</dc:creator>
  <cp:lastModifiedBy>ferenc</cp:lastModifiedBy>
  <cp:revision>1</cp:revision>
  <dcterms:created xsi:type="dcterms:W3CDTF">2014-02-25T17:28:29Z</dcterms:created>
  <dcterms:modified xsi:type="dcterms:W3CDTF">2014-02-25T19:24:04Z</dcterms:modified>
</cp:coreProperties>
</file>