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sldIdLst>
    <p:sldId id="256" r:id="rId2"/>
    <p:sldId id="257" r:id="rId3"/>
    <p:sldId id="258" r:id="rId4"/>
    <p:sldId id="260" r:id="rId5"/>
    <p:sldId id="262" r:id="rId6"/>
    <p:sldId id="261" r:id="rId7"/>
    <p:sldId id="264" r:id="rId8"/>
    <p:sldId id="263" r:id="rId9"/>
    <p:sldId id="259" r:id="rId10"/>
    <p:sldId id="265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7" d="100"/>
          <a:sy n="47" d="100"/>
        </p:scale>
        <p:origin x="-2034" y="-5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nice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35EF627-7AD5-4AFA-A4BA-EF4816E11482}" type="datetimeFigureOut">
              <a:rPr lang="cs-CZ" smtClean="0"/>
              <a:t>10.3.2014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0777A5A-6FF6-4783-AF41-6F1E463413A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5EF627-7AD5-4AFA-A4BA-EF4816E11482}" type="datetimeFigureOut">
              <a:rPr lang="cs-CZ" smtClean="0"/>
              <a:t>10.3.2014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777A5A-6FF6-4783-AF41-6F1E463413A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5EF627-7AD5-4AFA-A4BA-EF4816E11482}" type="datetimeFigureOut">
              <a:rPr lang="cs-CZ" smtClean="0"/>
              <a:t>10.3.2014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777A5A-6FF6-4783-AF41-6F1E463413A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5EF627-7AD5-4AFA-A4BA-EF4816E11482}" type="datetimeFigureOut">
              <a:rPr lang="cs-CZ" smtClean="0"/>
              <a:t>10.3.2014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777A5A-6FF6-4783-AF41-6F1E463413A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5EF627-7AD5-4AFA-A4BA-EF4816E11482}" type="datetimeFigureOut">
              <a:rPr lang="cs-CZ" smtClean="0"/>
              <a:t>10.3.2014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777A5A-6FF6-4783-AF41-6F1E463413A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5EF627-7AD5-4AFA-A4BA-EF4816E11482}" type="datetimeFigureOut">
              <a:rPr lang="cs-CZ" smtClean="0"/>
              <a:t>10.3.2014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777A5A-6FF6-4783-AF41-6F1E463413A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5EF627-7AD5-4AFA-A4BA-EF4816E11482}" type="datetimeFigureOut">
              <a:rPr lang="cs-CZ" smtClean="0"/>
              <a:t>10.3.2014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777A5A-6FF6-4783-AF41-6F1E463413A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5EF627-7AD5-4AFA-A4BA-EF4816E11482}" type="datetimeFigureOut">
              <a:rPr lang="cs-CZ" smtClean="0"/>
              <a:t>10.3.2014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777A5A-6FF6-4783-AF41-6F1E463413A0}" type="slidenum">
              <a:rPr lang="cs-CZ" smtClean="0"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5EF627-7AD5-4AFA-A4BA-EF4816E11482}" type="datetimeFigureOut">
              <a:rPr lang="cs-CZ" smtClean="0"/>
              <a:t>10.3.2014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777A5A-6FF6-4783-AF41-6F1E463413A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35EF627-7AD5-4AFA-A4BA-EF4816E11482}" type="datetimeFigureOut">
              <a:rPr lang="cs-CZ" smtClean="0"/>
              <a:t>10.3.2014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777A5A-6FF6-4783-AF41-6F1E463413A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35EF627-7AD5-4AFA-A4BA-EF4816E11482}" type="datetimeFigureOut">
              <a:rPr lang="cs-CZ" smtClean="0"/>
              <a:t>10.3.2014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0777A5A-6FF6-4783-AF41-6F1E463413A0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nice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nice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35EF627-7AD5-4AFA-A4BA-EF4816E11482}" type="datetimeFigureOut">
              <a:rPr lang="cs-CZ" smtClean="0"/>
              <a:t>10.3.2014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0777A5A-6FF6-4783-AF41-6F1E463413A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877" y="1079346"/>
            <a:ext cx="3909603" cy="256567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211960" y="3235394"/>
            <a:ext cx="4660978" cy="1201718"/>
          </a:xfrm>
        </p:spPr>
        <p:txBody>
          <a:bodyPr>
            <a:normAutofit/>
          </a:bodyPr>
          <a:lstStyle/>
          <a:p>
            <a:r>
              <a:rPr lang="cs-CZ" dirty="0" smtClean="0"/>
              <a:t>Pablo Picasso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92696"/>
            <a:ext cx="4104456" cy="508539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788024" y="4397042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r>
              <a:rPr lang="en-GB" sz="20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GB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Nov. 1881- 8</a:t>
            </a:r>
            <a:r>
              <a:rPr lang="en-GB" sz="20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GB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April 1973</a:t>
            </a:r>
            <a:endParaRPr lang="en-GB" sz="2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23528" y="6023029"/>
            <a:ext cx="8512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Pablo Diego José Francisco de Paula Juan Nepomuceno María de los Remedios Cipriano de la Santísima Trinidad Ruiz y Picasso</a:t>
            </a:r>
            <a:endParaRPr lang="es-ES_tradnl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196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en-GB" sz="3200" dirty="0" smtClean="0"/>
              <a:t>Surrealism:</a:t>
            </a:r>
            <a:endParaRPr lang="en-GB" sz="3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196752"/>
            <a:ext cx="4686240" cy="351468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00" y="3140968"/>
            <a:ext cx="4782277" cy="358670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51500" y="1928946"/>
            <a:ext cx="3672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Minotauromachy</a:t>
            </a:r>
            <a:endParaRPr lang="cs-CZ" dirty="0"/>
          </a:p>
          <a:p>
            <a:r>
              <a:rPr lang="en-GB" dirty="0"/>
              <a:t>	</a:t>
            </a:r>
            <a:r>
              <a:rPr lang="en-GB" dirty="0" smtClean="0"/>
              <a:t>and Guernica </a:t>
            </a:r>
          </a:p>
          <a:p>
            <a:r>
              <a:rPr lang="en-GB" dirty="0"/>
              <a:t>	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935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42681" y="1503889"/>
            <a:ext cx="8477791" cy="4373383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GB" sz="1600" dirty="0" smtClean="0"/>
              <a:t>Picasso was born </a:t>
            </a:r>
            <a:r>
              <a:rPr lang="cs-CZ" sz="1600" dirty="0" smtClean="0"/>
              <a:t>in Malaga in </a:t>
            </a:r>
            <a:r>
              <a:rPr lang="en-GB" sz="1600" dirty="0" smtClean="0"/>
              <a:t>Spain.</a:t>
            </a:r>
            <a:r>
              <a:rPr lang="cs-CZ" sz="1600" dirty="0" smtClean="0"/>
              <a:t> </a:t>
            </a:r>
            <a:r>
              <a:rPr lang="en-GB" sz="1600" dirty="0" smtClean="0"/>
              <a:t>His father José</a:t>
            </a:r>
            <a:r>
              <a:rPr lang="cs-CZ" sz="1600" dirty="0" smtClean="0"/>
              <a:t> </a:t>
            </a:r>
            <a:r>
              <a:rPr lang="en-GB" sz="1600" dirty="0" smtClean="0"/>
              <a:t>Ruiz was painter</a:t>
            </a:r>
            <a:r>
              <a:rPr lang="cs-CZ" sz="1600" dirty="0" smtClean="0"/>
              <a:t>, profesor </a:t>
            </a:r>
            <a:r>
              <a:rPr lang="en-GB" sz="1600" dirty="0" smtClean="0"/>
              <a:t>of</a:t>
            </a:r>
            <a:r>
              <a:rPr lang="cs-CZ" sz="1600" dirty="0" smtClean="0"/>
              <a:t> art and </a:t>
            </a:r>
            <a:r>
              <a:rPr lang="en-GB" sz="1600" dirty="0" smtClean="0"/>
              <a:t>curator</a:t>
            </a:r>
            <a:r>
              <a:rPr lang="cs-CZ" sz="1600" dirty="0" smtClean="0"/>
              <a:t> </a:t>
            </a:r>
            <a:r>
              <a:rPr lang="en-GB" sz="1600" dirty="0" smtClean="0"/>
              <a:t>of</a:t>
            </a:r>
            <a:r>
              <a:rPr lang="cs-CZ" sz="1600" dirty="0" smtClean="0"/>
              <a:t> </a:t>
            </a:r>
            <a:r>
              <a:rPr lang="en-GB" sz="1600" dirty="0" smtClean="0"/>
              <a:t>the</a:t>
            </a:r>
            <a:r>
              <a:rPr lang="cs-CZ" sz="1600" dirty="0" smtClean="0"/>
              <a:t> museum. So, he </a:t>
            </a:r>
            <a:r>
              <a:rPr lang="en-GB" sz="1600" dirty="0" smtClean="0"/>
              <a:t>started to learn drawing</a:t>
            </a:r>
            <a:r>
              <a:rPr lang="cs-CZ" sz="1600" dirty="0" smtClean="0"/>
              <a:t> Pablo. </a:t>
            </a:r>
            <a:endParaRPr lang="en-GB" sz="1600" dirty="0" smtClean="0"/>
          </a:p>
          <a:p>
            <a:pPr marL="109728" indent="0">
              <a:buNone/>
            </a:pPr>
            <a:endParaRPr lang="cs-CZ" sz="1600" dirty="0" smtClean="0"/>
          </a:p>
          <a:p>
            <a:pPr marL="109728" indent="0">
              <a:buNone/>
            </a:pPr>
            <a:r>
              <a:rPr lang="en-GB" sz="1600" dirty="0" smtClean="0"/>
              <a:t>Then he studied on </a:t>
            </a:r>
            <a:r>
              <a:rPr lang="es-ES_tradnl" sz="1600" dirty="0" smtClean="0"/>
              <a:t>Academia de San Fernando</a:t>
            </a:r>
            <a:r>
              <a:rPr lang="cs-CZ" sz="1600" dirty="0" smtClean="0"/>
              <a:t> in Madrid (Art</a:t>
            </a:r>
            <a:r>
              <a:rPr lang="en-GB" sz="1600" dirty="0" smtClean="0"/>
              <a:t>’</a:t>
            </a:r>
            <a:r>
              <a:rPr lang="cs-CZ" sz="1600" dirty="0" smtClean="0"/>
              <a:t>s </a:t>
            </a:r>
            <a:r>
              <a:rPr lang="en-GB" sz="1600" dirty="0" smtClean="0"/>
              <a:t>Academy</a:t>
            </a:r>
            <a:r>
              <a:rPr lang="cs-CZ" sz="1600" dirty="0" smtClean="0"/>
              <a:t>)</a:t>
            </a:r>
            <a:r>
              <a:rPr lang="en-GB" sz="1600" dirty="0" smtClean="0"/>
              <a:t>, but he stop it after one year. Picasso went to Paris, the centre of art in 20</a:t>
            </a:r>
            <a:r>
              <a:rPr lang="en-GB" sz="1600" baseline="30000" dirty="0" smtClean="0"/>
              <a:t>th</a:t>
            </a:r>
            <a:r>
              <a:rPr lang="en-GB" sz="1600" dirty="0" smtClean="0"/>
              <a:t> century.</a:t>
            </a:r>
          </a:p>
          <a:p>
            <a:pPr marL="109728" indent="0">
              <a:buNone/>
            </a:pPr>
            <a:r>
              <a:rPr lang="en-GB" sz="1600" dirty="0" smtClean="0"/>
              <a:t>There he learned French and had good and bad times. When he didn't have fuel, he burnt his paintings.</a:t>
            </a:r>
          </a:p>
          <a:p>
            <a:pPr marL="109728" indent="0">
              <a:buNone/>
            </a:pPr>
            <a:endParaRPr lang="en-GB" sz="1600" dirty="0" smtClean="0"/>
          </a:p>
          <a:p>
            <a:pPr marL="109728" indent="0">
              <a:buNone/>
            </a:pPr>
            <a:r>
              <a:rPr lang="en-GB" sz="1600" dirty="0" smtClean="0"/>
              <a:t>Picasso was married twice and had much lovers and he had four children with three woman. He was little womanizer.</a:t>
            </a:r>
          </a:p>
          <a:p>
            <a:pPr marL="109728" indent="0">
              <a:buNone/>
            </a:pPr>
            <a:endParaRPr lang="en-GB" sz="1600" dirty="0"/>
          </a:p>
          <a:p>
            <a:pPr marL="109728" indent="0">
              <a:buNone/>
            </a:pPr>
            <a:r>
              <a:rPr lang="en-GB" sz="1600" dirty="0" smtClean="0"/>
              <a:t>Picasso didn’t fight in anyone of world wars. He was impartial. Peoples thought </a:t>
            </a:r>
            <a:r>
              <a:rPr lang="en-GB" sz="1600" dirty="0"/>
              <a:t>P</a:t>
            </a:r>
            <a:r>
              <a:rPr lang="en-GB" sz="1600" dirty="0" smtClean="0"/>
              <a:t>icasso was pacifist, but he never admitted it. So, his friend Braque thought it’s cause he was coward </a:t>
            </a:r>
            <a:r>
              <a:rPr lang="cs-CZ" sz="1600" dirty="0" smtClean="0"/>
              <a:t>(zbabělec)</a:t>
            </a:r>
            <a:r>
              <a:rPr lang="en-GB" sz="1600" dirty="0" smtClean="0"/>
              <a:t>.</a:t>
            </a:r>
          </a:p>
          <a:p>
            <a:pPr marL="109728" indent="0">
              <a:buNone/>
            </a:pPr>
            <a:endParaRPr lang="en-GB" sz="1600" dirty="0"/>
          </a:p>
          <a:p>
            <a:pPr marL="109728" indent="0">
              <a:buNone/>
            </a:pPr>
            <a:r>
              <a:rPr lang="en-GB" sz="1600" dirty="0" smtClean="0"/>
              <a:t>He died in France on lunch with his friend.</a:t>
            </a:r>
            <a:endParaRPr lang="cs-CZ" sz="16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3200" dirty="0" smtClean="0"/>
              <a:t>Picasso’s life: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81326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1484784"/>
            <a:ext cx="8352928" cy="446449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GB" sz="1600" dirty="0" smtClean="0"/>
              <a:t>Picasso’s founder of </a:t>
            </a:r>
            <a:r>
              <a:rPr lang="en-GB" sz="1600" dirty="0"/>
              <a:t>C</a:t>
            </a:r>
            <a:r>
              <a:rPr lang="en-GB" sz="1600" dirty="0" smtClean="0"/>
              <a:t>ubism together with Georges Braque. </a:t>
            </a:r>
          </a:p>
          <a:p>
            <a:pPr marL="109728" indent="0">
              <a:buNone/>
            </a:pPr>
            <a:r>
              <a:rPr lang="en-GB" sz="1600" dirty="0" smtClean="0"/>
              <a:t>His periods: </a:t>
            </a:r>
            <a:r>
              <a:rPr lang="en-GB" sz="1600" b="1" dirty="0" smtClean="0"/>
              <a:t>before year 1901</a:t>
            </a:r>
            <a:r>
              <a:rPr lang="en-GB" sz="1600" dirty="0" smtClean="0"/>
              <a:t> – academic realism, symbolism</a:t>
            </a:r>
          </a:p>
          <a:p>
            <a:pPr marL="109728" indent="0">
              <a:buNone/>
            </a:pPr>
            <a:r>
              <a:rPr lang="en-GB" sz="1600" b="1" dirty="0" smtClean="0"/>
              <a:t>Blue period</a:t>
            </a:r>
            <a:r>
              <a:rPr lang="en-GB" sz="1600" dirty="0"/>
              <a:t> </a:t>
            </a:r>
            <a:r>
              <a:rPr lang="cs-CZ" sz="1600" dirty="0" smtClean="0"/>
              <a:t>(</a:t>
            </a:r>
            <a:r>
              <a:rPr lang="en-GB" sz="1600" dirty="0" smtClean="0"/>
              <a:t>1901-1904 </a:t>
            </a:r>
            <a:r>
              <a:rPr lang="cs-CZ" sz="1600" dirty="0" smtClean="0"/>
              <a:t>)</a:t>
            </a:r>
            <a:r>
              <a:rPr lang="en-GB" sz="1600" dirty="0" smtClean="0"/>
              <a:t> – dark pictures, with blue and blue-green, sad</a:t>
            </a:r>
          </a:p>
          <a:p>
            <a:pPr marL="109728" indent="0">
              <a:buNone/>
            </a:pPr>
            <a:r>
              <a:rPr lang="en-GB" sz="1600" b="1" dirty="0" smtClean="0"/>
              <a:t>	</a:t>
            </a:r>
            <a:r>
              <a:rPr lang="en-GB" sz="1600" dirty="0" smtClean="0"/>
              <a:t>maybe cause his friend died, Picasso’s symbol is harlequin</a:t>
            </a:r>
          </a:p>
          <a:p>
            <a:pPr marL="109728" indent="0">
              <a:buNone/>
            </a:pPr>
            <a:r>
              <a:rPr lang="en-GB" sz="1600" b="1" dirty="0" smtClean="0"/>
              <a:t>Pink period</a:t>
            </a:r>
            <a:r>
              <a:rPr lang="en-GB" sz="1600" dirty="0" smtClean="0"/>
              <a:t> </a:t>
            </a:r>
            <a:r>
              <a:rPr lang="cs-CZ" sz="1600" dirty="0" smtClean="0"/>
              <a:t>(</a:t>
            </a:r>
            <a:r>
              <a:rPr lang="en-GB" sz="1600" dirty="0" smtClean="0"/>
              <a:t>1905 – 1907</a:t>
            </a:r>
            <a:r>
              <a:rPr lang="cs-CZ" sz="1600" dirty="0" smtClean="0"/>
              <a:t>)</a:t>
            </a:r>
            <a:r>
              <a:rPr lang="en-GB" sz="1600" dirty="0" smtClean="0"/>
              <a:t> – light, happy pictures, orange, pink colours</a:t>
            </a:r>
            <a:endParaRPr lang="en-GB" sz="1600" b="1" dirty="0" smtClean="0"/>
          </a:p>
          <a:p>
            <a:pPr marL="109728" indent="0">
              <a:buNone/>
            </a:pPr>
            <a:r>
              <a:rPr lang="en-GB" sz="1600" b="1" dirty="0" smtClean="0"/>
              <a:t>African period</a:t>
            </a:r>
            <a:r>
              <a:rPr lang="en-GB" sz="1600" dirty="0" smtClean="0"/>
              <a:t> </a:t>
            </a:r>
            <a:r>
              <a:rPr lang="cs-CZ" sz="1600" dirty="0" smtClean="0"/>
              <a:t>(</a:t>
            </a:r>
            <a:r>
              <a:rPr lang="en-GB" sz="1600" dirty="0" smtClean="0"/>
              <a:t>1907 – 1909</a:t>
            </a:r>
            <a:r>
              <a:rPr lang="cs-CZ" sz="1600" dirty="0" smtClean="0"/>
              <a:t>)</a:t>
            </a:r>
            <a:r>
              <a:rPr lang="en-GB" sz="1600" dirty="0" smtClean="0"/>
              <a:t> </a:t>
            </a:r>
            <a:endParaRPr lang="en-GB" sz="1600" b="1" dirty="0" smtClean="0"/>
          </a:p>
          <a:p>
            <a:pPr marL="109728" indent="0">
              <a:buNone/>
            </a:pPr>
            <a:r>
              <a:rPr lang="en-GB" sz="1600" b="1" dirty="0" smtClean="0"/>
              <a:t>Analytic Cubism</a:t>
            </a:r>
            <a:r>
              <a:rPr lang="en-GB" sz="1600" dirty="0" smtClean="0"/>
              <a:t> </a:t>
            </a:r>
            <a:r>
              <a:rPr lang="cs-CZ" sz="1600" dirty="0" smtClean="0"/>
              <a:t>(</a:t>
            </a:r>
            <a:r>
              <a:rPr lang="en-GB" sz="1600" dirty="0" smtClean="0"/>
              <a:t>1909 – 1912</a:t>
            </a:r>
            <a:r>
              <a:rPr lang="cs-CZ" sz="1600" dirty="0" smtClean="0"/>
              <a:t>)</a:t>
            </a:r>
            <a:r>
              <a:rPr lang="en-GB" sz="1600" dirty="0" smtClean="0"/>
              <a:t> – dark, brown colour, things are painting from several sides at once, similarity with Braque</a:t>
            </a:r>
            <a:endParaRPr lang="en-GB" sz="1600" b="1" dirty="0" smtClean="0"/>
          </a:p>
          <a:p>
            <a:pPr marL="109728" indent="0">
              <a:buNone/>
            </a:pPr>
            <a:r>
              <a:rPr lang="en-GB" sz="1600" b="1" dirty="0" smtClean="0"/>
              <a:t>Synthetic Cubism</a:t>
            </a:r>
            <a:r>
              <a:rPr lang="en-GB" sz="1600" dirty="0" smtClean="0"/>
              <a:t> </a:t>
            </a:r>
            <a:r>
              <a:rPr lang="cs-CZ" sz="1600" dirty="0" smtClean="0"/>
              <a:t>(</a:t>
            </a:r>
            <a:r>
              <a:rPr lang="en-GB" sz="1600" dirty="0" smtClean="0"/>
              <a:t>1912 – 1919</a:t>
            </a:r>
            <a:r>
              <a:rPr lang="cs-CZ" sz="1600" dirty="0" smtClean="0"/>
              <a:t>)</a:t>
            </a:r>
            <a:r>
              <a:rPr lang="en-GB" sz="1600" dirty="0" smtClean="0"/>
              <a:t> – collages</a:t>
            </a:r>
            <a:r>
              <a:rPr lang="cs-CZ" sz="1600" dirty="0" smtClean="0"/>
              <a:t> (koláže)</a:t>
            </a:r>
            <a:endParaRPr lang="en-GB" sz="1600" dirty="0" smtClean="0"/>
          </a:p>
          <a:p>
            <a:pPr marL="109728" indent="0">
              <a:buNone/>
            </a:pPr>
            <a:r>
              <a:rPr lang="en-GB" sz="1600" b="1" dirty="0" smtClean="0"/>
              <a:t>Neoclassicism, surrealism</a:t>
            </a:r>
            <a:r>
              <a:rPr lang="en-GB" sz="1600" dirty="0" smtClean="0"/>
              <a:t>  </a:t>
            </a:r>
            <a:r>
              <a:rPr lang="cs-CZ" sz="1600" dirty="0" smtClean="0"/>
              <a:t>(</a:t>
            </a:r>
            <a:r>
              <a:rPr lang="en-GB" sz="1600" dirty="0" smtClean="0"/>
              <a:t>20</a:t>
            </a:r>
            <a:r>
              <a:rPr lang="en-GB" sz="1600" baseline="30000" dirty="0" smtClean="0"/>
              <a:t>th</a:t>
            </a:r>
            <a:r>
              <a:rPr lang="en-GB" sz="1600" dirty="0" smtClean="0"/>
              <a:t> – 30</a:t>
            </a:r>
            <a:r>
              <a:rPr lang="en-GB" sz="1600" baseline="30000" dirty="0" smtClean="0"/>
              <a:t>th</a:t>
            </a:r>
            <a:r>
              <a:rPr lang="en-GB" sz="1600" dirty="0" smtClean="0"/>
              <a:t> years</a:t>
            </a:r>
            <a:r>
              <a:rPr lang="cs-CZ" sz="1600" dirty="0" smtClean="0"/>
              <a:t>)</a:t>
            </a:r>
            <a:r>
              <a:rPr lang="en-GB" sz="1600" dirty="0" smtClean="0"/>
              <a:t> – his symbol is </a:t>
            </a:r>
            <a:r>
              <a:rPr lang="en-GB" sz="1600" dirty="0" err="1" smtClean="0"/>
              <a:t>minotaurus</a:t>
            </a:r>
            <a:endParaRPr lang="cs-CZ" sz="1600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3200" dirty="0" smtClean="0"/>
              <a:t>Picasso’s art: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13552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algn="ctr"/>
            <a:r>
              <a:rPr lang="en-GB" sz="3200" dirty="0" smtClean="0"/>
              <a:t>Realism</a:t>
            </a:r>
            <a:r>
              <a:rPr lang="en-GB" dirty="0"/>
              <a:t>: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65" y="1206003"/>
            <a:ext cx="4331147" cy="508439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646645"/>
            <a:ext cx="3273935" cy="4658537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580112" y="1043243"/>
            <a:ext cx="2678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Olga and Man in beret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708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63156" y="116632"/>
            <a:ext cx="4424868" cy="936104"/>
          </a:xfrm>
        </p:spPr>
        <p:txBody>
          <a:bodyPr>
            <a:normAutofit/>
          </a:bodyPr>
          <a:lstStyle/>
          <a:p>
            <a:pPr algn="ctr"/>
            <a:r>
              <a:rPr lang="en-GB" sz="3200" dirty="0" smtClean="0"/>
              <a:t>Blue period:</a:t>
            </a:r>
            <a:endParaRPr lang="cs-CZ" sz="3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84715"/>
            <a:ext cx="3024336" cy="226416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4351421" cy="504056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327640" y="838453"/>
            <a:ext cx="4820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</a:t>
            </a:r>
            <a:r>
              <a:rPr lang="en-GB" dirty="0" smtClean="0"/>
              <a:t>omen with baby, Bluer act and women with the glass eye</a:t>
            </a:r>
            <a:endParaRPr lang="en-GB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455118"/>
            <a:ext cx="340042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31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44624"/>
            <a:ext cx="8219256" cy="747365"/>
          </a:xfrm>
        </p:spPr>
        <p:txBody>
          <a:bodyPr>
            <a:normAutofit/>
          </a:bodyPr>
          <a:lstStyle/>
          <a:p>
            <a:pPr algn="ctr"/>
            <a:r>
              <a:rPr lang="en-GB" sz="3200" dirty="0" smtClean="0"/>
              <a:t>Pink period:</a:t>
            </a:r>
            <a:endParaRPr lang="cs-CZ" sz="3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52068"/>
            <a:ext cx="5976664" cy="5483611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412404" y="692696"/>
            <a:ext cx="2239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Family of acrobats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543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3200" dirty="0" smtClean="0"/>
              <a:t>African period:</a:t>
            </a:r>
            <a:endParaRPr lang="en-GB" sz="32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83156"/>
            <a:ext cx="3744416" cy="523694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39328"/>
            <a:ext cx="4110902" cy="428077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86791" y="136782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 </a:t>
            </a:r>
            <a:r>
              <a:rPr lang="es-ES_tradnl" dirty="0" smtClean="0"/>
              <a:t>Les Demoiselles d'Avignon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4761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18864" y="-9026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3200" dirty="0"/>
              <a:t>Analytic </a:t>
            </a:r>
            <a:r>
              <a:rPr lang="en-GB" sz="3200" dirty="0" smtClean="0"/>
              <a:t>Cubism:</a:t>
            </a:r>
            <a:endParaRPr lang="cs-CZ" sz="32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00808"/>
            <a:ext cx="3870532" cy="485333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2736"/>
            <a:ext cx="4248472" cy="5526467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932040" y="1174304"/>
            <a:ext cx="3839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Guitar and Girl before the mirror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165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3200" b="0" dirty="0"/>
              <a:t>Synthetic </a:t>
            </a:r>
            <a:r>
              <a:rPr lang="en-GB" sz="3200" b="0" dirty="0" smtClean="0"/>
              <a:t>Cubism:</a:t>
            </a:r>
            <a:endParaRPr lang="cs-CZ" sz="3200" b="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47933"/>
            <a:ext cx="4314825" cy="570547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864177"/>
            <a:ext cx="3868615" cy="4689231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962748" y="1228110"/>
            <a:ext cx="3663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Still- life and Collage portrait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808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691</TotalTime>
  <Words>286</Words>
  <Application>Microsoft Office PowerPoint</Application>
  <PresentationFormat>Předvádění na obrazovce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Shluk</vt:lpstr>
      <vt:lpstr>Pablo Picasso</vt:lpstr>
      <vt:lpstr>Picasso’s life:</vt:lpstr>
      <vt:lpstr>Picasso’s art:</vt:lpstr>
      <vt:lpstr>Realism:</vt:lpstr>
      <vt:lpstr>Blue period:</vt:lpstr>
      <vt:lpstr>Pink period:</vt:lpstr>
      <vt:lpstr>African period:</vt:lpstr>
      <vt:lpstr>Analytic Cubism:</vt:lpstr>
      <vt:lpstr>Synthetic Cubism:</vt:lpstr>
      <vt:lpstr>Surrealism: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Pablo Picasso</dc:title>
  <dc:creator>Denča</dc:creator>
  <cp:lastModifiedBy>sspu</cp:lastModifiedBy>
  <cp:revision>32</cp:revision>
  <dcterms:created xsi:type="dcterms:W3CDTF">2014-03-05T15:59:52Z</dcterms:created>
  <dcterms:modified xsi:type="dcterms:W3CDTF">2014-03-10T09:07:00Z</dcterms:modified>
</cp:coreProperties>
</file>