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5EA25F-546C-42BA-A326-06F602EA585F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C918AC-F46C-46C4-8A9A-91CFC1602B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7904" y="1412776"/>
            <a:ext cx="5105400" cy="1772768"/>
          </a:xfrm>
        </p:spPr>
        <p:txBody>
          <a:bodyPr/>
          <a:lstStyle/>
          <a:p>
            <a:r>
              <a:rPr lang="cs-CZ" b="1" dirty="0" smtClean="0"/>
              <a:t>Édouard Manet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32040" y="3501008"/>
            <a:ext cx="5114778" cy="1101248"/>
          </a:xfrm>
        </p:spPr>
        <p:txBody>
          <a:bodyPr/>
          <a:lstStyle/>
          <a:p>
            <a:pPr algn="l"/>
            <a:r>
              <a:rPr lang="en-US" dirty="0" smtClean="0"/>
              <a:t>* </a:t>
            </a:r>
            <a:r>
              <a:rPr lang="cs-CZ" dirty="0" smtClean="0"/>
              <a:t>23 January 1832 Paris</a:t>
            </a:r>
          </a:p>
          <a:p>
            <a:pPr algn="l"/>
            <a:r>
              <a:rPr lang="cs-CZ" dirty="0" smtClean="0"/>
              <a:t>†</a:t>
            </a:r>
            <a:r>
              <a:rPr lang="en-US" dirty="0" smtClean="0"/>
              <a:t> </a:t>
            </a:r>
            <a:r>
              <a:rPr lang="cs-CZ" dirty="0" smtClean="0"/>
              <a:t>30 April 1883 Paris</a:t>
            </a:r>
            <a:endParaRPr lang="cs-CZ" dirty="0"/>
          </a:p>
        </p:txBody>
      </p:sp>
      <p:pic>
        <p:nvPicPr>
          <p:cNvPr id="4" name="Obrázek 3" descr="250px-Édouard_Manet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672408" cy="514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0"/>
            <a:ext cx="4402832" cy="770344"/>
          </a:xfrm>
        </p:spPr>
        <p:txBody>
          <a:bodyPr/>
          <a:lstStyle/>
          <a:p>
            <a:r>
              <a:rPr lang="en-US" dirty="0" smtClean="0"/>
              <a:t>Berthe morisot</a:t>
            </a:r>
            <a:endParaRPr lang="cs-CZ" dirty="0"/>
          </a:p>
        </p:txBody>
      </p:sp>
      <p:pic>
        <p:nvPicPr>
          <p:cNvPr id="4" name="Obrázek 3" descr="428px-Edouard_Manet_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82408"/>
            <a:ext cx="4341160" cy="6075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0"/>
            <a:ext cx="6491064" cy="725720"/>
          </a:xfrm>
        </p:spPr>
        <p:txBody>
          <a:bodyPr/>
          <a:lstStyle/>
          <a:p>
            <a:r>
              <a:rPr lang="en-US" dirty="0" smtClean="0"/>
              <a:t>Portrait of </a:t>
            </a:r>
            <a:r>
              <a:rPr lang="cs-CZ" dirty="0" smtClean="0"/>
              <a:t>émile zola</a:t>
            </a:r>
            <a:endParaRPr lang="cs-CZ" dirty="0"/>
          </a:p>
        </p:txBody>
      </p:sp>
      <p:pic>
        <p:nvPicPr>
          <p:cNvPr id="4" name="Obrázek 3" descr="1868-Edouard-Manet-Emile-Zola-Huile-sur-toile-1463x114-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4630834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696200" cy="810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Execution of emperor </a:t>
            </a:r>
            <a:r>
              <a:rPr lang="en-US" dirty="0" err="1" smtClean="0"/>
              <a:t>maximilian</a:t>
            </a:r>
            <a:endParaRPr lang="cs-CZ" dirty="0"/>
          </a:p>
        </p:txBody>
      </p:sp>
      <p:pic>
        <p:nvPicPr>
          <p:cNvPr id="4" name="Obrázek 3" descr="Edouard_Manet_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82048"/>
            <a:ext cx="7056784" cy="5975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4114800" cy="914360"/>
          </a:xfrm>
        </p:spPr>
        <p:txBody>
          <a:bodyPr/>
          <a:lstStyle/>
          <a:p>
            <a:r>
              <a:rPr lang="en-US" dirty="0" smtClean="0"/>
              <a:t>my</a:t>
            </a:r>
            <a:r>
              <a:rPr lang="cs-CZ" dirty="0" smtClean="0"/>
              <a:t> opinion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852936"/>
            <a:ext cx="7239000" cy="3118128"/>
          </a:xfrm>
        </p:spPr>
        <p:txBody>
          <a:bodyPr/>
          <a:lstStyle/>
          <a:p>
            <a:r>
              <a:rPr lang="cs-CZ" dirty="0" smtClean="0"/>
              <a:t>I think Manet was great artist but I don</a:t>
            </a:r>
            <a:r>
              <a:rPr lang="en-US" dirty="0" smtClean="0"/>
              <a:t>’t think I would consider his as my favourite.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692696"/>
            <a:ext cx="6624736" cy="57606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 was born into an upper class household with strong political connections – his mother, Eug</a:t>
            </a:r>
            <a:r>
              <a:rPr lang="cs-CZ" sz="2000" dirty="0" smtClean="0"/>
              <a:t>énie-Desirée Fournier, was daughter of a diplomat and his father, Auguste Manet, was a judge. His uncle, Edmond Fournier, encouraged him to paint and took him to the Louvre.</a:t>
            </a:r>
          </a:p>
          <a:p>
            <a:r>
              <a:rPr lang="cs-CZ" sz="2000" dirty="0" smtClean="0"/>
              <a:t>In 1848 he sailed on a training vessel to Rio de Janeiro. He failed the examination to join the Navy twice so his father let him draw.</a:t>
            </a:r>
          </a:p>
          <a:p>
            <a:r>
              <a:rPr lang="cs-CZ" sz="2000" dirty="0" smtClean="0"/>
              <a:t>From 1850 to 1856 he studied under the academic painter Thomas Couture.</a:t>
            </a:r>
          </a:p>
          <a:p>
            <a:r>
              <a:rPr lang="cs-CZ" sz="2000" dirty="0" smtClean="0"/>
              <a:t>He visited Germany, Italy and the Netherlands where he was influenced by Frans Hals, Diego Velázquez and Francisco Goya. In 1856 he opened his own studio.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683568" y="548680"/>
            <a:ext cx="6264820" cy="5616351"/>
          </a:xfrm>
        </p:spPr>
        <p:txBody>
          <a:bodyPr/>
          <a:lstStyle/>
          <a:p>
            <a:r>
              <a:rPr lang="en-GB" sz="2000" dirty="0" smtClean="0"/>
              <a:t>Three years later he presented </a:t>
            </a:r>
            <a:r>
              <a:rPr lang="en-GB" sz="2000" i="1" dirty="0" smtClean="0"/>
              <a:t>The Absinthe Drinker </a:t>
            </a:r>
            <a:r>
              <a:rPr lang="en-GB" sz="2000" dirty="0" smtClean="0"/>
              <a:t>to the Salon but got rejected.</a:t>
            </a:r>
          </a:p>
          <a:p>
            <a:r>
              <a:rPr lang="en-GB" sz="2000" dirty="0" smtClean="0"/>
              <a:t>He became friends with the Impressionists Edgar Degas, Claude Monet, Pierre-</a:t>
            </a:r>
            <a:r>
              <a:rPr lang="en-GB" sz="2000" dirty="0" err="1" smtClean="0"/>
              <a:t>Auguste</a:t>
            </a:r>
            <a:r>
              <a:rPr lang="en-GB" sz="2000" dirty="0" smtClean="0"/>
              <a:t> Renoir, Alfred Sisley, Paul Cézanne and Camille Pissarro</a:t>
            </a:r>
          </a:p>
          <a:p>
            <a:r>
              <a:rPr lang="en-GB" sz="2000" dirty="0" smtClean="0"/>
              <a:t>In 1863 he exhibited at the Salon of the Rejected.</a:t>
            </a:r>
          </a:p>
          <a:p>
            <a:r>
              <a:rPr lang="en-GB" sz="2000" dirty="0" smtClean="0"/>
              <a:t>He got married with Suzanne Leenhoff on 28 October 1863.</a:t>
            </a:r>
          </a:p>
          <a:p>
            <a:r>
              <a:rPr lang="en-GB" sz="2000" dirty="0" smtClean="0"/>
              <a:t>He never wanted to be a member of any artistic group. He got his lifetime membership in Salon at the age of 49.</a:t>
            </a:r>
          </a:p>
          <a:p>
            <a:r>
              <a:rPr lang="en-GB" sz="2000" dirty="0" smtClean="0"/>
              <a:t>He spent his last six months in pain because of syphilis. His left foot had to be amputated ten days before his death.</a:t>
            </a:r>
          </a:p>
          <a:p>
            <a:r>
              <a:rPr lang="en-GB" sz="2000" dirty="0" smtClean="0"/>
              <a:t>He died on 30 April 1883 at the age of 51.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net_01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36904" cy="642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491064" cy="842352"/>
          </a:xfrm>
        </p:spPr>
        <p:txBody>
          <a:bodyPr>
            <a:normAutofit/>
          </a:bodyPr>
          <a:lstStyle/>
          <a:p>
            <a:r>
              <a:rPr lang="cs-CZ" i="1" dirty="0" smtClean="0"/>
              <a:t>Luncheon on the Grass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852936"/>
            <a:ext cx="6696744" cy="34563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Salon rejected it in 1863 but Manet exhibited it at the Salon of the Rejected later in the year.</a:t>
            </a:r>
          </a:p>
          <a:p>
            <a:r>
              <a:rPr lang="en-US" sz="2000" dirty="0" smtClean="0"/>
              <a:t>The painting caused scandal and uproar because of it’s modernity – naked woman and two dressed men.</a:t>
            </a:r>
          </a:p>
          <a:p>
            <a:r>
              <a:rPr lang="en-US" sz="2000" dirty="0" smtClean="0"/>
              <a:t>The woman in the background isn’t in harmony with the proportions of the others.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59832" y="198884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1863, oil painting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net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08912" cy="56477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908720"/>
            <a:ext cx="2962672" cy="770344"/>
          </a:xfrm>
        </p:spPr>
        <p:txBody>
          <a:bodyPr>
            <a:normAutofit/>
          </a:bodyPr>
          <a:lstStyle/>
          <a:p>
            <a:r>
              <a:rPr lang="cs-CZ" i="1" dirty="0" smtClean="0"/>
              <a:t>Olympia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636912"/>
            <a:ext cx="6779096" cy="38908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painting was accepted by the Salon in 1865 but also created a scandal. </a:t>
            </a:r>
          </a:p>
          <a:p>
            <a:r>
              <a:rPr lang="en-US" sz="2000" dirty="0" smtClean="0"/>
              <a:t>It was criticized because the nude is wearing small pieces of clothing such as a bracelet, a ribbon around her neck and slippers.</a:t>
            </a:r>
          </a:p>
          <a:p>
            <a:r>
              <a:rPr lang="en-US" sz="2000" dirty="0" smtClean="0"/>
              <a:t>The orchid, upswept hair, black cat, and bouquet of flowers were all recognized symbols of sexuality at the time.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15816" y="184482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1863, oil painting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98336"/>
          </a:xfrm>
        </p:spPr>
        <p:txBody>
          <a:bodyPr/>
          <a:lstStyle/>
          <a:p>
            <a:r>
              <a:rPr lang="en-US" dirty="0" smtClean="0"/>
              <a:t>Self-portrait with palette</a:t>
            </a:r>
            <a:endParaRPr lang="cs-CZ" dirty="0"/>
          </a:p>
        </p:txBody>
      </p:sp>
      <p:pic>
        <p:nvPicPr>
          <p:cNvPr id="4" name="Obrázek 3" descr="482px-Manet_Self-Portrait_with_Palette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4787234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39000" cy="770344"/>
          </a:xfrm>
        </p:spPr>
        <p:txBody>
          <a:bodyPr/>
          <a:lstStyle/>
          <a:p>
            <a:r>
              <a:rPr lang="en-US" dirty="0" smtClean="0"/>
              <a:t>A bar at the folies-ber</a:t>
            </a:r>
            <a:r>
              <a:rPr lang="cs-CZ" dirty="0" smtClean="0"/>
              <a:t>gére</a:t>
            </a:r>
            <a:endParaRPr lang="cs-CZ" dirty="0"/>
          </a:p>
        </p:txBody>
      </p:sp>
      <p:pic>
        <p:nvPicPr>
          <p:cNvPr id="4" name="Obrázek 3" descr="800px-Edouard_Manet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53344"/>
            <a:ext cx="8060964" cy="59046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310</Words>
  <Application>Microsoft Office PowerPoint</Application>
  <PresentationFormat>Předvádění na obrazovce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Bohatý</vt:lpstr>
      <vt:lpstr>Édouard Manet</vt:lpstr>
      <vt:lpstr>Snímek 2</vt:lpstr>
      <vt:lpstr>Snímek 3</vt:lpstr>
      <vt:lpstr>Snímek 4</vt:lpstr>
      <vt:lpstr>Luncheon on the Grass</vt:lpstr>
      <vt:lpstr>Snímek 6</vt:lpstr>
      <vt:lpstr>Olympia</vt:lpstr>
      <vt:lpstr>Self-portrait with palette</vt:lpstr>
      <vt:lpstr>A bar at the folies-bergére</vt:lpstr>
      <vt:lpstr>Berthe morisot</vt:lpstr>
      <vt:lpstr>Portrait of émile zola</vt:lpstr>
      <vt:lpstr>Execution of emperor maximilian</vt:lpstr>
      <vt:lpstr>my opinion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Édouard Manet</dc:title>
  <dc:creator>Galistelovi</dc:creator>
  <cp:lastModifiedBy>Galistelovi</cp:lastModifiedBy>
  <cp:revision>15</cp:revision>
  <dcterms:created xsi:type="dcterms:W3CDTF">2014-02-16T15:09:15Z</dcterms:created>
  <dcterms:modified xsi:type="dcterms:W3CDTF">2014-02-25T19:35:36Z</dcterms:modified>
</cp:coreProperties>
</file>