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9EF56-C120-43D6-87F8-8F161804098F}" type="datetimeFigureOut">
              <a:rPr lang="cs-CZ" smtClean="0"/>
              <a:pPr/>
              <a:t>16. 2. 2014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6DC2C-8394-4B34-A5BF-DB07EB41FF3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London´s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</a:rPr>
              <a:t>parks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2285992"/>
            <a:ext cx="7215238" cy="1928826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In London </a:t>
            </a:r>
            <a:r>
              <a:rPr lang="cs-CZ" dirty="0" err="1">
                <a:solidFill>
                  <a:schemeClr val="tx1"/>
                </a:solidFill>
              </a:rPr>
              <a:t>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eight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royal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parks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Hyde</a:t>
            </a:r>
            <a:r>
              <a:rPr lang="cs-CZ" dirty="0">
                <a:solidFill>
                  <a:schemeClr val="tx1"/>
                </a:solidFill>
              </a:rPr>
              <a:t> Park, Green Park, St. </a:t>
            </a:r>
            <a:r>
              <a:rPr lang="cs-CZ" dirty="0" err="1">
                <a:solidFill>
                  <a:schemeClr val="tx1"/>
                </a:solidFill>
              </a:rPr>
              <a:t>James</a:t>
            </a:r>
            <a:r>
              <a:rPr lang="cs-CZ" dirty="0">
                <a:solidFill>
                  <a:schemeClr val="tx1"/>
                </a:solidFill>
              </a:rPr>
              <a:t>´s Park, Greenwich Park, Regent´s Park, </a:t>
            </a:r>
            <a:r>
              <a:rPr lang="cs-CZ" dirty="0" err="1">
                <a:solidFill>
                  <a:schemeClr val="tx1"/>
                </a:solidFill>
              </a:rPr>
              <a:t>Kensington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Gardens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Richmond</a:t>
            </a:r>
            <a:r>
              <a:rPr lang="cs-CZ" dirty="0">
                <a:solidFill>
                  <a:schemeClr val="tx1"/>
                </a:solidFill>
              </a:rPr>
              <a:t> Park </a:t>
            </a:r>
            <a:r>
              <a:rPr lang="cs-CZ" dirty="0" err="1">
                <a:solidFill>
                  <a:schemeClr val="tx1"/>
                </a:solidFill>
              </a:rPr>
              <a:t>and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Bushy</a:t>
            </a:r>
            <a:r>
              <a:rPr lang="cs-CZ" dirty="0">
                <a:solidFill>
                  <a:schemeClr val="tx1"/>
                </a:solidFill>
              </a:rPr>
              <a:t> Park, </a:t>
            </a:r>
            <a:r>
              <a:rPr lang="cs-CZ" dirty="0" err="1">
                <a:solidFill>
                  <a:schemeClr val="tx1"/>
                </a:solidFill>
              </a:rPr>
              <a:t>but</a:t>
            </a:r>
            <a:r>
              <a:rPr lang="cs-CZ" dirty="0">
                <a:solidFill>
                  <a:schemeClr val="tx1"/>
                </a:solidFill>
              </a:rPr>
              <a:t> in </a:t>
            </a:r>
            <a:r>
              <a:rPr lang="cs-CZ" dirty="0" err="1">
                <a:solidFill>
                  <a:schemeClr val="tx1"/>
                </a:solidFill>
              </a:rPr>
              <a:t>real</a:t>
            </a:r>
            <a:r>
              <a:rPr lang="cs-CZ" dirty="0">
                <a:solidFill>
                  <a:schemeClr val="tx1"/>
                </a:solidFill>
              </a:rPr>
              <a:t> in London </a:t>
            </a:r>
            <a:r>
              <a:rPr lang="cs-CZ" dirty="0" err="1">
                <a:solidFill>
                  <a:schemeClr val="tx1"/>
                </a:solidFill>
              </a:rPr>
              <a:t>is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about</a:t>
            </a:r>
            <a:r>
              <a:rPr lang="cs-CZ" dirty="0">
                <a:solidFill>
                  <a:schemeClr val="tx1"/>
                </a:solidFill>
              </a:rPr>
              <a:t> 1700 </a:t>
            </a:r>
            <a:r>
              <a:rPr lang="cs-CZ" dirty="0" err="1">
                <a:solidFill>
                  <a:schemeClr val="tx1"/>
                </a:solidFill>
              </a:rPr>
              <a:t>parks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All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parks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take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up</a:t>
            </a:r>
            <a:r>
              <a:rPr lang="cs-CZ" dirty="0">
                <a:solidFill>
                  <a:schemeClr val="tx1"/>
                </a:solidFill>
              </a:rPr>
              <a:t> 11%  area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London.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</a:t>
            </a:r>
            <a:r>
              <a:rPr lang="cs-CZ" sz="2800" dirty="0" smtClean="0"/>
              <a:t> In </a:t>
            </a:r>
            <a:r>
              <a:rPr lang="cs-CZ" sz="2800" dirty="0" smtClean="0"/>
              <a:t>London </a:t>
            </a:r>
            <a:r>
              <a:rPr lang="cs-CZ" sz="2800" dirty="0" err="1" smtClean="0"/>
              <a:t>parks</a:t>
            </a:r>
            <a:r>
              <a:rPr lang="cs-CZ" sz="2800" dirty="0" smtClean="0"/>
              <a:t> are </a:t>
            </a:r>
            <a:r>
              <a:rPr lang="cs-CZ" sz="2800" dirty="0" err="1" smtClean="0"/>
              <a:t>usual</a:t>
            </a:r>
            <a:r>
              <a:rPr lang="cs-CZ" sz="2800" dirty="0" smtClean="0"/>
              <a:t> </a:t>
            </a:r>
            <a:r>
              <a:rPr lang="cs-CZ" sz="2800" dirty="0" err="1" smtClean="0"/>
              <a:t>parrots</a:t>
            </a:r>
            <a:r>
              <a:rPr lang="cs-CZ" sz="2800" dirty="0" smtClean="0"/>
              <a:t> </a:t>
            </a:r>
            <a:r>
              <a:rPr lang="cs-CZ" sz="2800" dirty="0" err="1" smtClean="0"/>
              <a:t>but</a:t>
            </a:r>
            <a:r>
              <a:rPr lang="cs-CZ" sz="2800" dirty="0" smtClean="0"/>
              <a:t> </a:t>
            </a:r>
            <a:r>
              <a:rPr lang="cs-CZ" sz="2800" dirty="0" err="1" smtClean="0"/>
              <a:t>this</a:t>
            </a:r>
            <a:r>
              <a:rPr lang="cs-CZ" sz="2800" dirty="0" smtClean="0"/>
              <a:t> </a:t>
            </a:r>
            <a:r>
              <a:rPr lang="cs-CZ" sz="2800" dirty="0" err="1" smtClean="0"/>
              <a:t>parrots</a:t>
            </a:r>
            <a:r>
              <a:rPr lang="cs-CZ" sz="2800" dirty="0" smtClean="0"/>
              <a:t> </a:t>
            </a:r>
            <a:r>
              <a:rPr lang="cs-CZ" sz="2800" dirty="0" err="1" smtClean="0"/>
              <a:t>aren</a:t>
            </a:r>
            <a:r>
              <a:rPr lang="cs-CZ" sz="2800" dirty="0" smtClean="0"/>
              <a:t>´t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England</a:t>
            </a:r>
            <a:r>
              <a:rPr lang="cs-CZ" sz="2800" dirty="0" smtClean="0"/>
              <a:t>. </a:t>
            </a:r>
            <a:r>
              <a:rPr lang="cs-CZ" sz="2800" dirty="0" err="1" smtClean="0"/>
              <a:t>They</a:t>
            </a:r>
            <a:r>
              <a:rPr lang="cs-CZ" sz="2800" dirty="0" smtClean="0"/>
              <a:t> are </a:t>
            </a:r>
            <a:r>
              <a:rPr lang="cs-CZ" sz="2800" dirty="0" err="1" smtClean="0"/>
              <a:t>from</a:t>
            </a:r>
            <a:r>
              <a:rPr lang="cs-CZ" sz="2800" dirty="0" smtClean="0"/>
              <a:t> </a:t>
            </a:r>
            <a:r>
              <a:rPr lang="cs-CZ" sz="2800" dirty="0" err="1" smtClean="0"/>
              <a:t>Asia</a:t>
            </a:r>
            <a:r>
              <a:rPr lang="cs-CZ" sz="2800" dirty="0" smtClean="0"/>
              <a:t> </a:t>
            </a:r>
            <a:r>
              <a:rPr lang="cs-CZ" sz="2800" dirty="0" err="1" smtClean="0"/>
              <a:t>but</a:t>
            </a:r>
            <a:r>
              <a:rPr lang="cs-CZ" sz="2800" dirty="0" smtClean="0"/>
              <a:t> </a:t>
            </a:r>
            <a:r>
              <a:rPr lang="cs-CZ" sz="2800" dirty="0" err="1" smtClean="0"/>
              <a:t>we</a:t>
            </a:r>
            <a:r>
              <a:rPr lang="cs-CZ" sz="2800" dirty="0" smtClean="0"/>
              <a:t> </a:t>
            </a:r>
            <a:r>
              <a:rPr lang="cs-CZ" sz="2800" dirty="0" err="1" smtClean="0"/>
              <a:t>can</a:t>
            </a:r>
            <a:r>
              <a:rPr lang="cs-CZ" sz="2800" dirty="0" smtClean="0"/>
              <a:t> </a:t>
            </a:r>
            <a:r>
              <a:rPr lang="cs-CZ" sz="2800" dirty="0" err="1" smtClean="0"/>
              <a:t>see</a:t>
            </a:r>
            <a:r>
              <a:rPr lang="cs-CZ" sz="2800" dirty="0" smtClean="0"/>
              <a:t> </a:t>
            </a:r>
            <a:r>
              <a:rPr lang="cs-CZ" sz="2800" dirty="0" err="1" smtClean="0"/>
              <a:t>them</a:t>
            </a:r>
            <a:r>
              <a:rPr lang="cs-CZ" sz="2800" dirty="0" smtClean="0"/>
              <a:t> </a:t>
            </a:r>
            <a:r>
              <a:rPr lang="cs-CZ" sz="2800" dirty="0" err="1" smtClean="0"/>
              <a:t>everywhere</a:t>
            </a:r>
            <a:r>
              <a:rPr lang="cs-CZ" sz="2800" dirty="0" smtClean="0"/>
              <a:t> in London.</a:t>
            </a:r>
          </a:p>
          <a:p>
            <a:endParaRPr lang="cs-CZ" dirty="0"/>
          </a:p>
        </p:txBody>
      </p:sp>
      <p:pic>
        <p:nvPicPr>
          <p:cNvPr id="9" name="Obrázek 8" descr="alexandr mal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214554"/>
            <a:ext cx="5786478" cy="43398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800" dirty="0" err="1" smtClean="0"/>
              <a:t>One</a:t>
            </a:r>
            <a:r>
              <a:rPr lang="cs-CZ" sz="2800" dirty="0" smtClean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biggest</a:t>
            </a:r>
            <a:r>
              <a:rPr lang="cs-CZ" sz="2800" dirty="0"/>
              <a:t> </a:t>
            </a:r>
            <a:r>
              <a:rPr lang="cs-CZ" sz="2800" dirty="0" err="1"/>
              <a:t>royal</a:t>
            </a:r>
            <a:r>
              <a:rPr lang="cs-CZ" sz="2800" dirty="0"/>
              <a:t> </a:t>
            </a:r>
            <a:r>
              <a:rPr lang="cs-CZ" sz="2800" dirty="0" err="1"/>
              <a:t>parks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Hyde</a:t>
            </a:r>
            <a:r>
              <a:rPr lang="cs-CZ" sz="2800" dirty="0"/>
              <a:t> Park. </a:t>
            </a:r>
            <a:r>
              <a:rPr lang="cs-CZ" sz="2800" dirty="0" err="1" smtClean="0"/>
              <a:t>There</a:t>
            </a:r>
            <a:r>
              <a:rPr lang="cs-CZ" sz="2800" dirty="0" smtClean="0"/>
              <a:t> </a:t>
            </a:r>
            <a:r>
              <a:rPr lang="cs-CZ" sz="2800" dirty="0" err="1"/>
              <a:t>is</a:t>
            </a:r>
            <a:r>
              <a:rPr lang="cs-CZ" sz="2800" dirty="0"/>
              <a:t> monument </a:t>
            </a:r>
            <a:r>
              <a:rPr lang="cs-CZ" sz="2800" dirty="0" err="1"/>
              <a:t>of</a:t>
            </a:r>
            <a:r>
              <a:rPr lang="cs-CZ" sz="2800" dirty="0"/>
              <a:t> princes Diana </a:t>
            </a:r>
            <a:r>
              <a:rPr lang="cs-CZ" sz="2800" dirty="0" err="1"/>
              <a:t>from</a:t>
            </a:r>
            <a:r>
              <a:rPr lang="cs-CZ" sz="2800" dirty="0"/>
              <a:t> Wales. 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middle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park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long</a:t>
            </a:r>
            <a:r>
              <a:rPr lang="cs-CZ" sz="2800" dirty="0"/>
              <a:t> </a:t>
            </a:r>
            <a:r>
              <a:rPr lang="cs-CZ" sz="2800" dirty="0" err="1"/>
              <a:t>lake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  <p:pic>
        <p:nvPicPr>
          <p:cNvPr id="4" name="Obrázek 0" descr="hyde park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71472" y="2571744"/>
            <a:ext cx="3857652" cy="3000396"/>
          </a:xfrm>
          <a:prstGeom prst="rect">
            <a:avLst/>
          </a:prstGeom>
        </p:spPr>
      </p:pic>
      <p:pic>
        <p:nvPicPr>
          <p:cNvPr id="5" name="Obrázek 1" descr="Hyde Park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72000" y="2571744"/>
            <a:ext cx="4087625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800" dirty="0" smtClean="0"/>
              <a:t>Green </a:t>
            </a:r>
            <a:r>
              <a:rPr lang="cs-CZ" sz="2800" dirty="0"/>
              <a:t>Park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very</a:t>
            </a:r>
            <a:r>
              <a:rPr lang="cs-CZ" sz="2800" dirty="0"/>
              <a:t> </a:t>
            </a:r>
            <a:r>
              <a:rPr lang="cs-CZ" sz="2800" dirty="0" err="1"/>
              <a:t>near</a:t>
            </a:r>
            <a:r>
              <a:rPr lang="cs-CZ" sz="2800" dirty="0"/>
              <a:t> </a:t>
            </a:r>
            <a:r>
              <a:rPr lang="cs-CZ" sz="2800" dirty="0" err="1"/>
              <a:t>Buckingham</a:t>
            </a:r>
            <a:r>
              <a:rPr lang="cs-CZ" sz="2800" dirty="0"/>
              <a:t> </a:t>
            </a:r>
            <a:r>
              <a:rPr lang="cs-CZ" sz="2800" dirty="0" err="1"/>
              <a:t>palace</a:t>
            </a:r>
            <a:r>
              <a:rPr lang="cs-CZ" sz="2800" dirty="0"/>
              <a:t>. </a:t>
            </a:r>
            <a:r>
              <a:rPr lang="cs-CZ" sz="2800" dirty="0" err="1"/>
              <a:t>This</a:t>
            </a:r>
            <a:r>
              <a:rPr lang="cs-CZ" sz="2800" dirty="0"/>
              <a:t> park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smallest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royal</a:t>
            </a:r>
            <a:r>
              <a:rPr lang="cs-CZ" sz="2800" dirty="0"/>
              <a:t> London´s park. 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fifteenth</a:t>
            </a:r>
            <a:r>
              <a:rPr lang="cs-CZ" sz="2800" dirty="0"/>
              <a:t> </a:t>
            </a:r>
            <a:r>
              <a:rPr lang="cs-CZ" sz="2800" dirty="0" err="1"/>
              <a:t>century</a:t>
            </a:r>
            <a:r>
              <a:rPr lang="cs-CZ" sz="2800" dirty="0"/>
              <a:t> </a:t>
            </a:r>
            <a:r>
              <a:rPr lang="cs-CZ" sz="2800" dirty="0" err="1"/>
              <a:t>it</a:t>
            </a:r>
            <a:r>
              <a:rPr lang="cs-CZ" sz="2800" dirty="0"/>
              <a:t> </a:t>
            </a:r>
            <a:r>
              <a:rPr lang="cs-CZ" sz="2800" dirty="0" err="1"/>
              <a:t>was</a:t>
            </a:r>
            <a:r>
              <a:rPr lang="cs-CZ" sz="2800" dirty="0"/>
              <a:t> </a:t>
            </a:r>
            <a:r>
              <a:rPr lang="cs-CZ" sz="2800" dirty="0" err="1"/>
              <a:t>swampy</a:t>
            </a:r>
            <a:r>
              <a:rPr lang="cs-CZ" sz="2800" dirty="0"/>
              <a:t> </a:t>
            </a:r>
            <a:r>
              <a:rPr lang="cs-CZ" sz="2800" dirty="0" err="1"/>
              <a:t>graveyard</a:t>
            </a:r>
            <a:r>
              <a:rPr lang="cs-CZ" sz="2800" dirty="0"/>
              <a:t>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people</a:t>
            </a:r>
            <a:r>
              <a:rPr lang="cs-CZ" sz="2800" dirty="0"/>
              <a:t>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near</a:t>
            </a:r>
            <a:r>
              <a:rPr lang="cs-CZ" sz="2800" dirty="0"/>
              <a:t> </a:t>
            </a:r>
            <a:r>
              <a:rPr lang="cs-CZ" sz="2800" dirty="0" err="1"/>
              <a:t>hospital</a:t>
            </a:r>
            <a:r>
              <a:rPr lang="cs-CZ" sz="2800" dirty="0"/>
              <a:t> </a:t>
            </a:r>
            <a:r>
              <a:rPr lang="cs-CZ" sz="2800" dirty="0" err="1"/>
              <a:t>Saint</a:t>
            </a:r>
            <a:r>
              <a:rPr lang="cs-CZ" sz="2800" dirty="0"/>
              <a:t> </a:t>
            </a:r>
            <a:r>
              <a:rPr lang="cs-CZ" sz="2800" dirty="0" err="1"/>
              <a:t>James</a:t>
            </a:r>
            <a:r>
              <a:rPr lang="cs-CZ" sz="2800" dirty="0"/>
              <a:t>'s.</a:t>
            </a:r>
          </a:p>
          <a:p>
            <a:endParaRPr lang="cs-CZ" dirty="0"/>
          </a:p>
        </p:txBody>
      </p:sp>
      <p:pic>
        <p:nvPicPr>
          <p:cNvPr id="4" name="Obrázek 2" descr="green park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857752" y="2714620"/>
            <a:ext cx="3987541" cy="3179532"/>
          </a:xfrm>
          <a:prstGeom prst="rect">
            <a:avLst/>
          </a:prstGeom>
        </p:spPr>
      </p:pic>
      <p:pic>
        <p:nvPicPr>
          <p:cNvPr id="5" name="Obrázek 3" descr="green park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0034" y="2714620"/>
            <a:ext cx="4214842" cy="32112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     In </a:t>
            </a:r>
            <a:r>
              <a:rPr lang="cs-CZ" sz="2800" dirty="0" err="1"/>
              <a:t>the</a:t>
            </a:r>
            <a:r>
              <a:rPr lang="cs-CZ" sz="2800" dirty="0"/>
              <a:t> St. </a:t>
            </a:r>
            <a:r>
              <a:rPr lang="cs-CZ" sz="2800" dirty="0" err="1"/>
              <a:t>James</a:t>
            </a:r>
            <a:r>
              <a:rPr lang="cs-CZ" sz="2800" dirty="0"/>
              <a:t>´s Park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small</a:t>
            </a:r>
            <a:r>
              <a:rPr lang="cs-CZ" sz="2800" dirty="0"/>
              <a:t> </a:t>
            </a:r>
            <a:r>
              <a:rPr lang="cs-CZ" sz="2800" dirty="0" err="1"/>
              <a:t>lake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 </a:t>
            </a:r>
            <a:r>
              <a:rPr lang="cs-CZ" sz="2800" dirty="0" err="1"/>
              <a:t>two</a:t>
            </a:r>
            <a:r>
              <a:rPr lang="cs-CZ" sz="2800" dirty="0"/>
              <a:t> </a:t>
            </a:r>
            <a:r>
              <a:rPr lang="cs-CZ" sz="2800" dirty="0" err="1"/>
              <a:t>islands</a:t>
            </a:r>
            <a:r>
              <a:rPr lang="cs-CZ" sz="2800" dirty="0"/>
              <a:t> </a:t>
            </a:r>
            <a:r>
              <a:rPr lang="cs-CZ" sz="2800" dirty="0" err="1"/>
              <a:t>Duck</a:t>
            </a:r>
            <a:r>
              <a:rPr lang="cs-CZ" sz="2800" dirty="0"/>
              <a:t> Island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West</a:t>
            </a:r>
            <a:r>
              <a:rPr lang="cs-CZ" sz="2800" dirty="0"/>
              <a:t> Island.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bridge</a:t>
            </a:r>
            <a:r>
              <a:rPr lang="cs-CZ" sz="2800" dirty="0"/>
              <a:t> </a:t>
            </a:r>
            <a:r>
              <a:rPr lang="cs-CZ" sz="2800" dirty="0" err="1"/>
              <a:t>between</a:t>
            </a:r>
            <a:r>
              <a:rPr lang="cs-CZ" sz="2800" dirty="0"/>
              <a:t> these </a:t>
            </a:r>
            <a:r>
              <a:rPr lang="cs-CZ" sz="2800" dirty="0" err="1"/>
              <a:t>islands</a:t>
            </a:r>
            <a:r>
              <a:rPr lang="cs-CZ" sz="2800" dirty="0"/>
              <a:t> </a:t>
            </a:r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see</a:t>
            </a:r>
            <a:r>
              <a:rPr lang="cs-CZ" sz="2800" dirty="0"/>
              <a:t> </a:t>
            </a:r>
            <a:r>
              <a:rPr lang="cs-CZ" sz="2800" dirty="0" err="1"/>
              <a:t>Buckingham</a:t>
            </a:r>
            <a:r>
              <a:rPr lang="cs-CZ" sz="2800" dirty="0"/>
              <a:t> </a:t>
            </a:r>
            <a:r>
              <a:rPr lang="cs-CZ" sz="2800" dirty="0" err="1"/>
              <a:t>Palace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  <p:pic>
        <p:nvPicPr>
          <p:cNvPr id="4" name="Obrázek 4" descr="1235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5143504" y="3071810"/>
            <a:ext cx="3669489" cy="2535724"/>
          </a:xfrm>
          <a:prstGeom prst="rect">
            <a:avLst/>
          </a:prstGeom>
        </p:spPr>
      </p:pic>
      <p:pic>
        <p:nvPicPr>
          <p:cNvPr id="5" name="Obrázek 5" descr="1234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7158" y="3071810"/>
            <a:ext cx="4643470" cy="256752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r>
              <a:rPr lang="cs-CZ" sz="2800" dirty="0"/>
              <a:t>In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northeastern</a:t>
            </a:r>
            <a:r>
              <a:rPr lang="cs-CZ" sz="2800" dirty="0"/>
              <a:t> part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Regent´s Park </a:t>
            </a:r>
            <a:r>
              <a:rPr lang="cs-CZ" sz="2800" dirty="0" err="1"/>
              <a:t>is</a:t>
            </a:r>
            <a:r>
              <a:rPr lang="cs-CZ" sz="2800" dirty="0"/>
              <a:t> London zoo. </a:t>
            </a:r>
            <a:r>
              <a:rPr lang="cs-CZ" sz="2800" dirty="0" err="1"/>
              <a:t>This</a:t>
            </a:r>
            <a:r>
              <a:rPr lang="cs-CZ" sz="2800" dirty="0"/>
              <a:t> park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formed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fields</a:t>
            </a:r>
            <a:r>
              <a:rPr lang="cs-CZ" sz="2800" dirty="0"/>
              <a:t>, </a:t>
            </a:r>
            <a:r>
              <a:rPr lang="cs-CZ" sz="2800" dirty="0" err="1"/>
              <a:t>gardens</a:t>
            </a:r>
            <a:r>
              <a:rPr lang="cs-CZ" sz="2800" dirty="0"/>
              <a:t>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one</a:t>
            </a:r>
            <a:r>
              <a:rPr lang="cs-CZ" sz="2800" dirty="0"/>
              <a:t> </a:t>
            </a:r>
            <a:r>
              <a:rPr lang="cs-CZ" sz="2800" dirty="0" err="1"/>
              <a:t>lake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</a:t>
            </a:r>
            <a:r>
              <a:rPr lang="cs-CZ" sz="2800" dirty="0" err="1"/>
              <a:t>waterfall</a:t>
            </a:r>
            <a:r>
              <a:rPr lang="cs-CZ" sz="2800" dirty="0"/>
              <a:t>. </a:t>
            </a:r>
            <a:r>
              <a:rPr lang="cs-CZ" sz="2800" dirty="0" err="1"/>
              <a:t>It</a:t>
            </a:r>
            <a:r>
              <a:rPr lang="cs-CZ" sz="2800" dirty="0"/>
              <a:t>´s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biggest</a:t>
            </a:r>
            <a:r>
              <a:rPr lang="cs-CZ" sz="2800" dirty="0"/>
              <a:t> park in London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all</a:t>
            </a:r>
            <a:r>
              <a:rPr lang="cs-CZ" sz="2800" dirty="0"/>
              <a:t> </a:t>
            </a:r>
            <a:r>
              <a:rPr lang="cs-CZ" sz="2800" dirty="0" err="1"/>
              <a:t>Europe</a:t>
            </a:r>
            <a:r>
              <a:rPr lang="cs-CZ" sz="2800" dirty="0"/>
              <a:t>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9" descr="987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929190" y="3214686"/>
            <a:ext cx="3829621" cy="2940869"/>
          </a:xfrm>
          <a:prstGeom prst="rect">
            <a:avLst/>
          </a:prstGeom>
        </p:spPr>
      </p:pic>
      <p:pic>
        <p:nvPicPr>
          <p:cNvPr id="5" name="Obrázek 10" descr="852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57158" y="3214686"/>
            <a:ext cx="4429156" cy="29408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One</a:t>
            </a:r>
            <a:r>
              <a:rPr lang="cs-CZ" sz="2800" dirty="0" smtClean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very</a:t>
            </a:r>
            <a:r>
              <a:rPr lang="cs-CZ" sz="2800" dirty="0"/>
              <a:t> </a:t>
            </a:r>
            <a:r>
              <a:rPr lang="cs-CZ" sz="2800" dirty="0" err="1"/>
              <a:t>unusual</a:t>
            </a:r>
            <a:r>
              <a:rPr lang="cs-CZ" sz="2800" dirty="0"/>
              <a:t>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magic</a:t>
            </a:r>
            <a:r>
              <a:rPr lang="cs-CZ" sz="2800" dirty="0"/>
              <a:t> </a:t>
            </a:r>
            <a:r>
              <a:rPr lang="cs-CZ" sz="2800" dirty="0" err="1"/>
              <a:t>place</a:t>
            </a:r>
            <a:r>
              <a:rPr lang="cs-CZ" sz="2800" dirty="0"/>
              <a:t> in London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garden</a:t>
            </a:r>
            <a:r>
              <a:rPr lang="cs-CZ" sz="2800" dirty="0"/>
              <a:t> in </a:t>
            </a:r>
            <a:r>
              <a:rPr lang="cs-CZ" sz="2800" dirty="0" err="1"/>
              <a:t>ruined</a:t>
            </a:r>
            <a:r>
              <a:rPr lang="cs-CZ" sz="2800" dirty="0"/>
              <a:t> </a:t>
            </a:r>
            <a:r>
              <a:rPr lang="cs-CZ" sz="2800" dirty="0" err="1"/>
              <a:t>church</a:t>
            </a:r>
            <a:r>
              <a:rPr lang="cs-CZ" sz="2800" dirty="0"/>
              <a:t> St. </a:t>
            </a:r>
            <a:r>
              <a:rPr lang="cs-CZ" sz="2800" dirty="0" err="1" smtClean="0"/>
              <a:t>Dunstan</a:t>
            </a:r>
            <a:r>
              <a:rPr lang="cs-CZ" sz="2800" dirty="0" smtClean="0"/>
              <a:t>-in-</a:t>
            </a:r>
            <a:r>
              <a:rPr lang="cs-CZ" sz="2800" dirty="0" err="1" smtClean="0"/>
              <a:t>the</a:t>
            </a:r>
            <a:r>
              <a:rPr lang="cs-CZ" sz="2800" dirty="0" smtClean="0"/>
              <a:t>-</a:t>
            </a:r>
            <a:r>
              <a:rPr lang="cs-CZ" sz="2800" dirty="0" err="1" smtClean="0"/>
              <a:t>East</a:t>
            </a:r>
            <a:r>
              <a:rPr lang="cs-CZ" sz="2800" dirty="0" smtClean="0"/>
              <a:t>. </a:t>
            </a:r>
            <a:r>
              <a:rPr lang="cs-CZ" sz="2800" dirty="0" err="1" smtClean="0"/>
              <a:t>This</a:t>
            </a:r>
            <a:r>
              <a:rPr lang="cs-CZ" sz="2800" dirty="0" smtClean="0"/>
              <a:t> </a:t>
            </a:r>
            <a:r>
              <a:rPr lang="cs-CZ" sz="2800" dirty="0" err="1"/>
              <a:t>church</a:t>
            </a:r>
            <a:r>
              <a:rPr lang="cs-CZ" sz="2800" dirty="0"/>
              <a:t> </a:t>
            </a:r>
            <a:r>
              <a:rPr lang="cs-CZ" sz="2800" dirty="0" err="1"/>
              <a:t>was</a:t>
            </a:r>
            <a:r>
              <a:rPr lang="cs-CZ" sz="2800" dirty="0"/>
              <a:t> </a:t>
            </a:r>
            <a:r>
              <a:rPr lang="cs-CZ" sz="2800" dirty="0" err="1"/>
              <a:t>ruined</a:t>
            </a:r>
            <a:r>
              <a:rPr lang="cs-CZ" sz="2800" dirty="0"/>
              <a:t> in </a:t>
            </a:r>
            <a:r>
              <a:rPr lang="cs-CZ" sz="2800" dirty="0" err="1"/>
              <a:t>Second</a:t>
            </a:r>
            <a:r>
              <a:rPr lang="cs-CZ" sz="2800" dirty="0"/>
              <a:t> </a:t>
            </a:r>
            <a:r>
              <a:rPr lang="cs-CZ" sz="2800" dirty="0" err="1"/>
              <a:t>World</a:t>
            </a:r>
            <a:r>
              <a:rPr lang="cs-CZ" sz="2800" dirty="0"/>
              <a:t> </a:t>
            </a:r>
            <a:r>
              <a:rPr lang="cs-CZ" sz="2800" dirty="0" err="1"/>
              <a:t>War</a:t>
            </a:r>
            <a:r>
              <a:rPr lang="cs-CZ" sz="2800" dirty="0"/>
              <a:t>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ruins</a:t>
            </a:r>
            <a:r>
              <a:rPr lang="cs-CZ" sz="2800" dirty="0"/>
              <a:t> are </a:t>
            </a:r>
            <a:r>
              <a:rPr lang="cs-CZ" sz="2800" dirty="0" err="1"/>
              <a:t>now</a:t>
            </a:r>
            <a:r>
              <a:rPr lang="cs-CZ" sz="2800" dirty="0"/>
              <a:t> a public </a:t>
            </a:r>
            <a:r>
              <a:rPr lang="cs-CZ" sz="2800" dirty="0" err="1"/>
              <a:t>garden</a:t>
            </a:r>
            <a:r>
              <a:rPr lang="cs-CZ" sz="2800" dirty="0"/>
              <a:t>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11" descr="church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643438" y="3357562"/>
            <a:ext cx="4105697" cy="2924843"/>
          </a:xfrm>
          <a:prstGeom prst="rect">
            <a:avLst/>
          </a:prstGeom>
        </p:spPr>
      </p:pic>
      <p:pic>
        <p:nvPicPr>
          <p:cNvPr id="5" name="Obrázek 12" descr="church1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357158" y="3429000"/>
            <a:ext cx="4000528" cy="28693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249</Words>
  <Application>Microsoft Office PowerPoint</Application>
  <PresentationFormat>Předvádění na obrazovce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London´s parks 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London´s parks</dc:title>
  <dc:creator>JIRKA</dc:creator>
  <cp:lastModifiedBy>JIRKA</cp:lastModifiedBy>
  <cp:revision>4</cp:revision>
  <dcterms:created xsi:type="dcterms:W3CDTF">2014-02-15T09:21:19Z</dcterms:created>
  <dcterms:modified xsi:type="dcterms:W3CDTF">2014-02-16T16:37:59Z</dcterms:modified>
</cp:coreProperties>
</file>