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68" r:id="rId3"/>
    <p:sldId id="259" r:id="rId4"/>
    <p:sldId id="257" r:id="rId5"/>
    <p:sldId id="258" r:id="rId6"/>
    <p:sldId id="260" r:id="rId7"/>
    <p:sldId id="261" r:id="rId8"/>
    <p:sldId id="269" r:id="rId9"/>
    <p:sldId id="264" r:id="rId10"/>
    <p:sldId id="265" r:id="rId11"/>
    <p:sldId id="266" r:id="rId12"/>
    <p:sldId id="274" r:id="rId13"/>
    <p:sldId id="267" r:id="rId14"/>
    <p:sldId id="270" r:id="rId15"/>
    <p:sldId id="271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D4B1B-817C-4D0D-AC87-73E8C7553DD3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CEA51-F448-4D0C-92BA-9AF4B649B2A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D1B76C-F088-425B-8683-6FCA49D1D26A}" type="datetimeFigureOut">
              <a:rPr lang="cs-CZ" smtClean="0"/>
              <a:t>9.2.2014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30851A-D1FE-4940-8207-CB692BBEB5C6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304256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Big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Houses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Parliament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43200" y="3861048"/>
            <a:ext cx="6400800" cy="62292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2">
                    <a:lumMod val="90000"/>
                  </a:schemeClr>
                </a:solidFill>
              </a:rPr>
              <a:t>Daniel </a:t>
            </a:r>
            <a:r>
              <a:rPr lang="cs-CZ" sz="2800" b="1" dirty="0" err="1" smtClean="0">
                <a:solidFill>
                  <a:schemeClr val="tx2">
                    <a:lumMod val="90000"/>
                  </a:schemeClr>
                </a:solidFill>
              </a:rPr>
              <a:t>Kubesa</a:t>
            </a:r>
            <a:endParaRPr lang="cs-CZ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westminster-palace-01.gif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259632" y="2636912"/>
            <a:ext cx="7301488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Houses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16th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October</a:t>
            </a:r>
            <a:r>
              <a:rPr lang="cs-CZ" sz="1800" dirty="0" smtClean="0"/>
              <a:t>, in 1834 </a:t>
            </a:r>
            <a:r>
              <a:rPr lang="cs-CZ" sz="1800" dirty="0" err="1" smtClean="0"/>
              <a:t>was</a:t>
            </a:r>
            <a:r>
              <a:rPr lang="cs-CZ" sz="1800" dirty="0" smtClean="0"/>
              <a:t> most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Palace</a:t>
            </a:r>
            <a:r>
              <a:rPr lang="cs-CZ" sz="1800" dirty="0" smtClean="0"/>
              <a:t> </a:t>
            </a:r>
            <a:r>
              <a:rPr lang="cs-CZ" sz="1800" dirty="0" err="1" smtClean="0"/>
              <a:t>destroyed</a:t>
            </a:r>
            <a:r>
              <a:rPr lang="cs-CZ" sz="1800" dirty="0" smtClean="0"/>
              <a:t> by </a:t>
            </a:r>
            <a:r>
              <a:rPr lang="cs-CZ" sz="1800" dirty="0" err="1" smtClean="0"/>
              <a:t>fire</a:t>
            </a:r>
            <a:r>
              <a:rPr lang="cs-CZ" sz="1800" dirty="0" smtClean="0"/>
              <a:t>.</a:t>
            </a:r>
            <a:endParaRPr lang="cs-CZ" sz="1800" dirty="0" smtClean="0"/>
          </a:p>
          <a:p>
            <a:r>
              <a:rPr lang="cs-CZ" sz="1800" dirty="0" smtClean="0"/>
              <a:t>In 1836 has </a:t>
            </a:r>
            <a:r>
              <a:rPr lang="cs-CZ" sz="1800" dirty="0" err="1" smtClean="0"/>
              <a:t>been</a:t>
            </a:r>
            <a:r>
              <a:rPr lang="cs-CZ" sz="1800" dirty="0" smtClean="0"/>
              <a:t> </a:t>
            </a:r>
            <a:r>
              <a:rPr lang="cs-CZ" sz="1800" dirty="0" err="1" smtClean="0"/>
              <a:t>chosen</a:t>
            </a:r>
            <a:r>
              <a:rPr lang="cs-CZ" sz="1800" dirty="0" smtClean="0"/>
              <a:t> Charles </a:t>
            </a:r>
            <a:r>
              <a:rPr lang="cs-CZ" sz="1800" dirty="0" err="1" smtClean="0"/>
              <a:t>Barry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reconstruction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Houses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Parliament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Most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works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finished</a:t>
            </a:r>
            <a:r>
              <a:rPr lang="cs-CZ" sz="1800" dirty="0" smtClean="0"/>
              <a:t> in 1860.</a:t>
            </a:r>
          </a:p>
          <a:p>
            <a:r>
              <a:rPr lang="cs-CZ" sz="1800" dirty="0" err="1" smtClean="0"/>
              <a:t>Palace</a:t>
            </a:r>
            <a:r>
              <a:rPr lang="cs-CZ" sz="1800" dirty="0" smtClean="0"/>
              <a:t> </a:t>
            </a:r>
            <a:r>
              <a:rPr lang="cs-CZ" sz="1800" dirty="0" err="1" smtClean="0"/>
              <a:t>worked</a:t>
            </a:r>
            <a:r>
              <a:rPr lang="cs-CZ" sz="1800" dirty="0" smtClean="0"/>
              <a:t> </a:t>
            </a:r>
            <a:r>
              <a:rPr lang="cs-CZ" sz="1800" dirty="0" err="1" smtClean="0"/>
              <a:t>until</a:t>
            </a:r>
            <a:r>
              <a:rPr lang="cs-CZ" sz="1800" dirty="0" smtClean="0"/>
              <a:t> </a:t>
            </a:r>
            <a:r>
              <a:rPr lang="cs-CZ" sz="1800" dirty="0" smtClean="0"/>
              <a:t>1941 </a:t>
            </a:r>
            <a:r>
              <a:rPr lang="cs-CZ" sz="1800" dirty="0" err="1" smtClean="0"/>
              <a:t>when</a:t>
            </a:r>
            <a:r>
              <a:rPr lang="cs-CZ" sz="1800" dirty="0" smtClean="0"/>
              <a:t> </a:t>
            </a:r>
            <a:r>
              <a:rPr lang="cs-CZ" sz="1800" dirty="0" err="1" smtClean="0"/>
              <a:t>it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damaged</a:t>
            </a:r>
            <a:r>
              <a:rPr lang="cs-CZ" sz="1800" dirty="0" smtClean="0"/>
              <a:t> in </a:t>
            </a:r>
            <a:r>
              <a:rPr lang="cs-CZ" sz="1800" dirty="0" err="1" smtClean="0"/>
              <a:t>Second</a:t>
            </a:r>
            <a:r>
              <a:rPr lang="cs-CZ" sz="1800" dirty="0" smtClean="0"/>
              <a:t> </a:t>
            </a:r>
            <a:r>
              <a:rPr lang="cs-CZ" sz="1800" dirty="0" err="1" smtClean="0"/>
              <a:t>world</a:t>
            </a:r>
            <a:r>
              <a:rPr lang="cs-CZ" sz="1800" dirty="0" smtClean="0"/>
              <a:t> </a:t>
            </a:r>
            <a:r>
              <a:rPr lang="cs-CZ" sz="1800" dirty="0" err="1" smtClean="0"/>
              <a:t>war</a:t>
            </a:r>
            <a:r>
              <a:rPr lang="cs-CZ" sz="1800" dirty="0" smtClean="0"/>
              <a:t>.</a:t>
            </a:r>
          </a:p>
          <a:p>
            <a:r>
              <a:rPr lang="cs-CZ" sz="1800" dirty="0" err="1" smtClean="0"/>
              <a:t>Reconstruction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finished</a:t>
            </a:r>
            <a:r>
              <a:rPr lang="cs-CZ" sz="1800" dirty="0" smtClean="0"/>
              <a:t> in 1950.</a:t>
            </a:r>
            <a:endParaRPr lang="cs-CZ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Towers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dirty="0" err="1" smtClean="0"/>
              <a:t>Barry</a:t>
            </a:r>
            <a:r>
              <a:rPr lang="cs-CZ" sz="1800" dirty="0" smtClean="0"/>
              <a:t>‘s plane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Palace</a:t>
            </a:r>
            <a:r>
              <a:rPr lang="cs-CZ" sz="1800" dirty="0" smtClean="0"/>
              <a:t> had </a:t>
            </a:r>
            <a:r>
              <a:rPr lang="cs-CZ" sz="1800" dirty="0" err="1" smtClean="0"/>
              <a:t>some</a:t>
            </a:r>
            <a:r>
              <a:rPr lang="cs-CZ" sz="1800" dirty="0" smtClean="0"/>
              <a:t> </a:t>
            </a:r>
            <a:r>
              <a:rPr lang="cs-CZ" sz="1800" dirty="0" err="1" smtClean="0"/>
              <a:t>towers</a:t>
            </a:r>
            <a:r>
              <a:rPr lang="cs-CZ" sz="1800" dirty="0" smtClean="0"/>
              <a:t>. 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highest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them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smtClean="0"/>
              <a:t>Victoria </a:t>
            </a:r>
            <a:r>
              <a:rPr lang="cs-CZ" sz="1800" dirty="0" err="1" smtClean="0"/>
              <a:t>Tower</a:t>
            </a:r>
            <a:r>
              <a:rPr lang="cs-CZ" sz="1800" dirty="0" smtClean="0"/>
              <a:t> </a:t>
            </a:r>
            <a:r>
              <a:rPr lang="cs-CZ" sz="1800" dirty="0" err="1" smtClean="0"/>
              <a:t>high</a:t>
            </a:r>
            <a:r>
              <a:rPr lang="cs-CZ" sz="1800" dirty="0" smtClean="0"/>
              <a:t> 98metres, </a:t>
            </a:r>
            <a:r>
              <a:rPr lang="cs-CZ" sz="1800" dirty="0" err="1" smtClean="0"/>
              <a:t>another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Elizabeth </a:t>
            </a:r>
            <a:r>
              <a:rPr lang="cs-CZ" sz="1800" dirty="0" err="1" smtClean="0"/>
              <a:t>Tower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height</a:t>
            </a:r>
            <a:r>
              <a:rPr lang="cs-CZ" sz="1800" dirty="0" smtClean="0"/>
              <a:t> 96 metres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third</a:t>
            </a:r>
            <a:r>
              <a:rPr lang="cs-CZ" sz="1800" dirty="0" smtClean="0"/>
              <a:t> </a:t>
            </a:r>
            <a:r>
              <a:rPr lang="cs-CZ" sz="1800" dirty="0" err="1" smtClean="0"/>
              <a:t>tower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Central</a:t>
            </a:r>
            <a:r>
              <a:rPr lang="cs-CZ" sz="1800" dirty="0" smtClean="0"/>
              <a:t> </a:t>
            </a:r>
            <a:r>
              <a:rPr lang="cs-CZ" sz="1800" dirty="0" err="1" smtClean="0"/>
              <a:t>Tower</a:t>
            </a:r>
            <a:r>
              <a:rPr lang="cs-CZ" sz="1800" dirty="0" smtClean="0"/>
              <a:t> </a:t>
            </a:r>
            <a:r>
              <a:rPr lang="cs-CZ" sz="1800" dirty="0" err="1" smtClean="0"/>
              <a:t>high</a:t>
            </a:r>
            <a:r>
              <a:rPr lang="cs-CZ" sz="1800" dirty="0" smtClean="0"/>
              <a:t> 91 metres</a:t>
            </a:r>
          </a:p>
          <a:p>
            <a:endParaRPr lang="cs-CZ" dirty="0"/>
          </a:p>
        </p:txBody>
      </p:sp>
      <p:pic>
        <p:nvPicPr>
          <p:cNvPr id="4" name="Obrázek 3" descr="400px-Victoria_Tower_from_the_south-w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24744"/>
            <a:ext cx="3384376" cy="507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err="1" smtClean="0"/>
              <a:t>Rooms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Westminster</a:t>
            </a:r>
            <a:r>
              <a:rPr lang="cs-CZ" dirty="0" smtClean="0"/>
              <a:t> 							</a:t>
            </a:r>
            <a:r>
              <a:rPr lang="cs-CZ" dirty="0" err="1" smtClean="0"/>
              <a:t>Palace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rds_Chamber_(landscap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924944"/>
            <a:ext cx="5184576" cy="3223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Lords</a:t>
            </a:r>
            <a:r>
              <a:rPr lang="cs-CZ" b="1" dirty="0" smtClean="0"/>
              <a:t> </a:t>
            </a:r>
            <a:r>
              <a:rPr lang="cs-CZ" b="1" dirty="0" err="1" smtClean="0"/>
              <a:t>Chamber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Lords Chambers is in south part of </a:t>
            </a:r>
            <a:r>
              <a:rPr lang="en-US" sz="1800" dirty="0" smtClean="0"/>
              <a:t>palace</a:t>
            </a:r>
            <a:r>
              <a:rPr lang="cs-CZ" sz="1800" dirty="0" smtClean="0"/>
              <a:t>.</a:t>
            </a:r>
          </a:p>
          <a:p>
            <a:endParaRPr lang="cs-CZ" sz="1800" dirty="0" smtClean="0"/>
          </a:p>
          <a:p>
            <a:r>
              <a:rPr lang="cs-CZ" sz="1800" dirty="0" err="1" smtClean="0"/>
              <a:t>Richly</a:t>
            </a:r>
            <a:r>
              <a:rPr lang="cs-CZ" sz="1800" dirty="0" smtClean="0"/>
              <a:t> </a:t>
            </a:r>
            <a:r>
              <a:rPr lang="cs-CZ" sz="1800" dirty="0" err="1" smtClean="0"/>
              <a:t>decorated</a:t>
            </a:r>
            <a:r>
              <a:rPr lang="cs-CZ" sz="1800" dirty="0" smtClean="0"/>
              <a:t> </a:t>
            </a:r>
            <a:r>
              <a:rPr lang="cs-CZ" sz="1800" dirty="0" err="1" smtClean="0"/>
              <a:t>room</a:t>
            </a:r>
            <a:r>
              <a:rPr lang="cs-CZ" sz="1800" dirty="0" smtClean="0"/>
              <a:t> has a </a:t>
            </a:r>
            <a:r>
              <a:rPr lang="cs-CZ" sz="1800" dirty="0" err="1" smtClean="0"/>
              <a:t>size</a:t>
            </a:r>
            <a:r>
              <a:rPr lang="cs-CZ" sz="1800" dirty="0" smtClean="0"/>
              <a:t> 14 </a:t>
            </a:r>
            <a:r>
              <a:rPr lang="cs-CZ" sz="1800" dirty="0" err="1" smtClean="0"/>
              <a:t>and</a:t>
            </a:r>
            <a:r>
              <a:rPr lang="cs-CZ" sz="1800" dirty="0" smtClean="0"/>
              <a:t> 24 metres. </a:t>
            </a:r>
          </a:p>
          <a:p>
            <a:endParaRPr lang="cs-CZ" sz="1800" dirty="0" smtClean="0"/>
          </a:p>
          <a:p>
            <a:r>
              <a:rPr lang="cs-CZ" sz="1800" dirty="0" err="1" smtClean="0"/>
              <a:t>Chairs</a:t>
            </a:r>
            <a:r>
              <a:rPr lang="cs-CZ" sz="1800" dirty="0" smtClean="0"/>
              <a:t> in </a:t>
            </a:r>
            <a:r>
              <a:rPr lang="cs-CZ" sz="1800" dirty="0" err="1" smtClean="0"/>
              <a:t>room</a:t>
            </a:r>
            <a:r>
              <a:rPr lang="cs-CZ" sz="1800" dirty="0" smtClean="0"/>
              <a:t> are </a:t>
            </a:r>
            <a:r>
              <a:rPr lang="cs-CZ" sz="1800" dirty="0" err="1" smtClean="0"/>
              <a:t>red</a:t>
            </a:r>
            <a:r>
              <a:rPr lang="cs-CZ" sz="1800" dirty="0" smtClean="0"/>
              <a:t>. </a:t>
            </a:r>
          </a:p>
          <a:p>
            <a:endParaRPr lang="cs-CZ" sz="1800" dirty="0" smtClean="0"/>
          </a:p>
          <a:p>
            <a:r>
              <a:rPr lang="en-US" sz="1800" dirty="0" smtClean="0"/>
              <a:t>Lords </a:t>
            </a:r>
            <a:r>
              <a:rPr lang="en-US" sz="1800" dirty="0" smtClean="0"/>
              <a:t>Chambers is place, 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     </a:t>
            </a:r>
            <a:r>
              <a:rPr lang="en-US" sz="1800" dirty="0" smtClean="0"/>
              <a:t>where </a:t>
            </a:r>
            <a:r>
              <a:rPr lang="en-US" sz="1800" dirty="0" smtClean="0"/>
              <a:t>are important 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</a:t>
            </a:r>
            <a:r>
              <a:rPr lang="cs-CZ" sz="1800" dirty="0" smtClean="0"/>
              <a:t>     </a:t>
            </a:r>
            <a:r>
              <a:rPr lang="en-US" sz="1800" dirty="0" smtClean="0"/>
              <a:t>ceremonies</a:t>
            </a:r>
            <a:r>
              <a:rPr lang="en-US" sz="1800" dirty="0" smtClean="0"/>
              <a:t>. One of the 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</a:t>
            </a:r>
            <a:r>
              <a:rPr lang="cs-CZ" sz="1800" dirty="0" smtClean="0"/>
              <a:t>    </a:t>
            </a:r>
            <a:r>
              <a:rPr lang="en-US" sz="1800" dirty="0" smtClean="0"/>
              <a:t>most </a:t>
            </a:r>
            <a:r>
              <a:rPr lang="en-US" sz="1800" dirty="0" smtClean="0"/>
              <a:t>important ceremony </a:t>
            </a:r>
            <a:r>
              <a:rPr lang="en-US" sz="1800" dirty="0" smtClean="0"/>
              <a:t>is</a:t>
            </a:r>
            <a:r>
              <a:rPr lang="cs-CZ" sz="1800" dirty="0" smtClean="0"/>
              <a:t>  </a:t>
            </a:r>
          </a:p>
          <a:p>
            <a:pPr>
              <a:buNone/>
            </a:pPr>
            <a:r>
              <a:rPr lang="cs-CZ" sz="1800" dirty="0" smtClean="0"/>
              <a:t> </a:t>
            </a:r>
            <a:r>
              <a:rPr lang="cs-CZ" sz="1800" dirty="0" smtClean="0"/>
              <a:t>   </a:t>
            </a:r>
            <a:r>
              <a:rPr lang="cs-CZ" sz="1800" dirty="0" err="1" smtClean="0"/>
              <a:t>State</a:t>
            </a:r>
            <a:r>
              <a:rPr lang="cs-CZ" sz="1800" dirty="0" smtClean="0"/>
              <a:t> </a:t>
            </a:r>
            <a:r>
              <a:rPr lang="cs-CZ" sz="1800" dirty="0" err="1" smtClean="0"/>
              <a:t>Opening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Parliament</a:t>
            </a:r>
            <a:r>
              <a:rPr lang="cs-CZ" sz="1800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Commons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Commons</a:t>
            </a:r>
            <a:r>
              <a:rPr lang="cs-CZ" sz="1800" dirty="0" smtClean="0"/>
              <a:t> </a:t>
            </a:r>
            <a:r>
              <a:rPr lang="cs-CZ" sz="1800" dirty="0" err="1" smtClean="0"/>
              <a:t>Chamber</a:t>
            </a:r>
            <a:r>
              <a:rPr lang="cs-CZ" sz="1800" dirty="0" smtClean="0"/>
              <a:t> has a </a:t>
            </a:r>
            <a:r>
              <a:rPr lang="cs-CZ" sz="1800" dirty="0" err="1" smtClean="0"/>
              <a:t>size</a:t>
            </a:r>
            <a:r>
              <a:rPr lang="cs-CZ" sz="1800" dirty="0" smtClean="0"/>
              <a:t> 14 </a:t>
            </a:r>
            <a:r>
              <a:rPr lang="cs-CZ" sz="1800" dirty="0" err="1" smtClean="0"/>
              <a:t>and</a:t>
            </a:r>
            <a:r>
              <a:rPr lang="cs-CZ" sz="1800" dirty="0" smtClean="0"/>
              <a:t> 21 metres</a:t>
            </a:r>
          </a:p>
          <a:p>
            <a:r>
              <a:rPr lang="cs-CZ" sz="1800" dirty="0" err="1" smtClean="0"/>
              <a:t>Chairs</a:t>
            </a:r>
            <a:r>
              <a:rPr lang="cs-CZ" sz="1800" dirty="0" smtClean="0"/>
              <a:t> in </a:t>
            </a:r>
            <a:r>
              <a:rPr lang="cs-CZ" sz="1800" dirty="0" err="1" smtClean="0"/>
              <a:t>Commons</a:t>
            </a:r>
            <a:r>
              <a:rPr lang="cs-CZ" sz="1800" dirty="0" smtClean="0"/>
              <a:t> </a:t>
            </a:r>
            <a:r>
              <a:rPr lang="cs-CZ" sz="1800" dirty="0" err="1" smtClean="0"/>
              <a:t>Chamber</a:t>
            </a:r>
            <a:r>
              <a:rPr lang="cs-CZ" sz="1800" dirty="0" smtClean="0"/>
              <a:t> are green</a:t>
            </a:r>
          </a:p>
          <a:p>
            <a:r>
              <a:rPr lang="en-US" sz="1800" dirty="0" smtClean="0"/>
              <a:t>According to tradition, </a:t>
            </a:r>
            <a:r>
              <a:rPr lang="en-US" sz="1800" dirty="0" err="1" smtClean="0"/>
              <a:t>doesn</a:t>
            </a:r>
            <a:r>
              <a:rPr lang="cs-CZ" sz="1800" dirty="0" smtClean="0"/>
              <a:t>‘</a:t>
            </a:r>
            <a:r>
              <a:rPr lang="en-US" sz="1800" dirty="0" smtClean="0"/>
              <a:t>t </a:t>
            </a:r>
            <a:r>
              <a:rPr lang="en-US" sz="1800" dirty="0" smtClean="0"/>
              <a:t>enter into the Commons </a:t>
            </a:r>
            <a:r>
              <a:rPr lang="en-US" sz="1800" dirty="0" smtClean="0"/>
              <a:t>Chamber</a:t>
            </a:r>
            <a:r>
              <a:rPr lang="cs-CZ" sz="1800" dirty="0" smtClean="0"/>
              <a:t> </a:t>
            </a:r>
            <a:r>
              <a:rPr lang="cs-CZ" sz="1800" dirty="0" err="1" smtClean="0"/>
              <a:t>any</a:t>
            </a:r>
            <a:r>
              <a:rPr lang="en-US" sz="1800" dirty="0" smtClean="0"/>
              <a:t> </a:t>
            </a:r>
            <a:r>
              <a:rPr lang="cs-CZ" sz="1800" dirty="0" err="1" smtClean="0"/>
              <a:t>Queen</a:t>
            </a:r>
            <a:r>
              <a:rPr lang="cs-CZ" sz="1800" dirty="0" smtClean="0"/>
              <a:t> </a:t>
            </a:r>
            <a:r>
              <a:rPr lang="cs-CZ" sz="1800" dirty="0" err="1" smtClean="0"/>
              <a:t>or</a:t>
            </a:r>
            <a:r>
              <a:rPr lang="cs-CZ" sz="1800" dirty="0" smtClean="0"/>
              <a:t> King.</a:t>
            </a:r>
          </a:p>
          <a:p>
            <a:r>
              <a:rPr lang="cs-CZ" sz="1800" dirty="0" smtClean="0"/>
              <a:t>Last King </a:t>
            </a:r>
            <a:r>
              <a:rPr lang="cs-CZ" sz="1800" dirty="0" err="1" smtClean="0"/>
              <a:t>who</a:t>
            </a:r>
            <a:r>
              <a:rPr lang="cs-CZ" sz="1800" dirty="0" smtClean="0"/>
              <a:t> </a:t>
            </a:r>
            <a:r>
              <a:rPr lang="cs-CZ" sz="1800" dirty="0" err="1" smtClean="0"/>
              <a:t>broke</a:t>
            </a:r>
            <a:r>
              <a:rPr lang="cs-CZ" sz="1800" dirty="0" smtClean="0"/>
              <a:t> a </a:t>
            </a:r>
            <a:r>
              <a:rPr lang="cs-CZ" sz="1800" dirty="0" err="1" smtClean="0"/>
              <a:t>tradition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Charles I. </a:t>
            </a:r>
          </a:p>
          <a:p>
            <a:endParaRPr lang="cs-CZ" dirty="0" smtClean="0"/>
          </a:p>
        </p:txBody>
      </p:sp>
      <p:pic>
        <p:nvPicPr>
          <p:cNvPr id="4" name="Obrázek 3" descr="2701153820-house-of-commons-chamber-elevated-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573016"/>
            <a:ext cx="4527125" cy="277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eorge_IV_coronation_banqu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420888"/>
            <a:ext cx="4608512" cy="3702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Westminster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Westminster</a:t>
            </a:r>
            <a:r>
              <a:rPr lang="cs-CZ" sz="1800" dirty="0" smtClean="0"/>
              <a:t> </a:t>
            </a:r>
            <a:r>
              <a:rPr lang="cs-CZ" sz="1800" dirty="0" err="1" smtClean="0"/>
              <a:t>Hall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oldiest</a:t>
            </a:r>
            <a:r>
              <a:rPr lang="cs-CZ" sz="1800" dirty="0" smtClean="0"/>
              <a:t> part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palace</a:t>
            </a:r>
            <a:r>
              <a:rPr lang="cs-CZ" sz="1800" dirty="0" smtClean="0"/>
              <a:t>.</a:t>
            </a:r>
          </a:p>
          <a:p>
            <a:endParaRPr lang="cs-CZ" sz="1800" dirty="0" smtClean="0"/>
          </a:p>
          <a:p>
            <a:r>
              <a:rPr lang="cs-CZ" sz="1800" dirty="0" err="1" smtClean="0"/>
              <a:t>It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built</a:t>
            </a:r>
            <a:r>
              <a:rPr lang="cs-CZ" sz="1800" dirty="0" smtClean="0"/>
              <a:t> in 1097.</a:t>
            </a:r>
          </a:p>
          <a:p>
            <a:endParaRPr lang="cs-CZ" sz="1800" dirty="0" smtClean="0"/>
          </a:p>
          <a:p>
            <a:r>
              <a:rPr lang="cs-CZ" sz="1800" dirty="0" err="1" smtClean="0"/>
              <a:t>Size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Westminster</a:t>
            </a:r>
            <a:r>
              <a:rPr lang="cs-CZ" sz="1800" dirty="0" smtClean="0"/>
              <a:t> </a:t>
            </a:r>
            <a:r>
              <a:rPr lang="cs-CZ" sz="1800" dirty="0" err="1" smtClean="0"/>
              <a:t>hall</a:t>
            </a:r>
            <a:r>
              <a:rPr lang="cs-CZ" sz="1800" dirty="0" smtClean="0"/>
              <a:t> are </a:t>
            </a:r>
          </a:p>
          <a:p>
            <a:pPr>
              <a:buNone/>
            </a:pPr>
            <a:r>
              <a:rPr lang="cs-CZ" sz="1800" dirty="0" smtClean="0"/>
              <a:t>	21 </a:t>
            </a:r>
            <a:r>
              <a:rPr lang="cs-CZ" sz="1800" dirty="0" err="1" smtClean="0"/>
              <a:t>and</a:t>
            </a:r>
            <a:r>
              <a:rPr lang="cs-CZ" sz="1800" dirty="0" smtClean="0"/>
              <a:t> 73 metres</a:t>
            </a:r>
          </a:p>
          <a:p>
            <a:pPr>
              <a:buNone/>
            </a:pPr>
            <a:r>
              <a:rPr lang="cs-CZ" sz="1800" dirty="0" smtClean="0"/>
              <a:t>	</a:t>
            </a:r>
          </a:p>
          <a:p>
            <a:pPr>
              <a:buNone/>
            </a:pPr>
            <a:r>
              <a:rPr lang="cs-CZ" sz="1800" dirty="0" smtClean="0"/>
              <a:t> </a:t>
            </a:r>
            <a:r>
              <a:rPr lang="cs-CZ" sz="1800" dirty="0" smtClean="0"/>
              <a:t>    I</a:t>
            </a:r>
            <a:r>
              <a:rPr lang="en-US" sz="1800" dirty="0" smtClean="0"/>
              <a:t>n </a:t>
            </a:r>
            <a:r>
              <a:rPr lang="en-US" sz="1800" dirty="0" smtClean="0"/>
              <a:t>the past Kings used 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en-US" sz="1800" dirty="0" smtClean="0"/>
              <a:t>t</a:t>
            </a:r>
            <a:r>
              <a:rPr lang="cs-CZ" sz="1800" dirty="0" smtClean="0"/>
              <a:t>h</a:t>
            </a:r>
            <a:r>
              <a:rPr lang="en-US" sz="1800" dirty="0" smtClean="0"/>
              <a:t>e </a:t>
            </a:r>
            <a:r>
              <a:rPr lang="cs-CZ" sz="1800" dirty="0" err="1" smtClean="0"/>
              <a:t>W</a:t>
            </a:r>
            <a:r>
              <a:rPr lang="en-US" sz="1800" dirty="0" err="1" smtClean="0"/>
              <a:t>estminster</a:t>
            </a:r>
            <a:r>
              <a:rPr lang="en-US" sz="1800" dirty="0" smtClean="0"/>
              <a:t> </a:t>
            </a:r>
            <a:r>
              <a:rPr lang="cs-CZ" sz="1800" dirty="0" smtClean="0"/>
              <a:t>H</a:t>
            </a:r>
            <a:r>
              <a:rPr lang="en-US" sz="1800" dirty="0" smtClean="0"/>
              <a:t>all 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    </a:t>
            </a:r>
            <a:r>
              <a:rPr lang="en-US" sz="1800" dirty="0" smtClean="0"/>
              <a:t>for </a:t>
            </a:r>
            <a:r>
              <a:rPr lang="en-US" sz="1800" dirty="0" smtClean="0"/>
              <a:t>a </a:t>
            </a:r>
            <a:r>
              <a:rPr lang="en-US" sz="1800" dirty="0" smtClean="0"/>
              <a:t>coronation</a:t>
            </a:r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16736"/>
            <a:ext cx="9144000" cy="1362456"/>
          </a:xfrm>
        </p:spPr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Big</a:t>
            </a:r>
            <a:r>
              <a:rPr lang="cs-CZ" dirty="0" smtClean="0"/>
              <a:t> </a:t>
            </a:r>
            <a:r>
              <a:rPr lang="cs-CZ" dirty="0" err="1" smtClean="0"/>
              <a:t>Ben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informations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Height</a:t>
            </a:r>
            <a:r>
              <a:rPr lang="cs-CZ" sz="1800" dirty="0" smtClean="0"/>
              <a:t>: </a:t>
            </a:r>
            <a:r>
              <a:rPr lang="cs-CZ" sz="1800" dirty="0" smtClean="0"/>
              <a:t>96</a:t>
            </a:r>
            <a:r>
              <a:rPr lang="cs-CZ" sz="1800" dirty="0" smtClean="0"/>
              <a:t> </a:t>
            </a:r>
            <a:r>
              <a:rPr lang="cs-CZ" sz="1800" dirty="0" smtClean="0"/>
              <a:t>m</a:t>
            </a:r>
          </a:p>
          <a:p>
            <a:r>
              <a:rPr lang="cs-CZ" sz="1800" dirty="0" err="1" smtClean="0"/>
              <a:t>Weight</a:t>
            </a:r>
            <a:r>
              <a:rPr lang="cs-CZ" sz="1800" dirty="0" smtClean="0"/>
              <a:t>: </a:t>
            </a:r>
            <a:r>
              <a:rPr lang="cs-CZ" sz="1800" dirty="0" err="1" smtClean="0"/>
              <a:t>about</a:t>
            </a:r>
            <a:r>
              <a:rPr lang="cs-CZ" sz="1800" dirty="0" smtClean="0"/>
              <a:t> 8 </a:t>
            </a:r>
            <a:r>
              <a:rPr lang="cs-CZ" sz="1800" dirty="0" smtClean="0"/>
              <a:t>667 </a:t>
            </a:r>
            <a:r>
              <a:rPr lang="cs-CZ" sz="1800" dirty="0" err="1" smtClean="0"/>
              <a:t>tons</a:t>
            </a:r>
            <a:endParaRPr lang="cs-CZ" sz="1800" dirty="0" smtClean="0"/>
          </a:p>
          <a:p>
            <a:r>
              <a:rPr lang="cs-CZ" sz="1800" dirty="0" err="1" smtClean="0"/>
              <a:t>When</a:t>
            </a:r>
            <a:r>
              <a:rPr lang="cs-CZ" sz="1800" dirty="0" smtClean="0"/>
              <a:t> </a:t>
            </a:r>
            <a:r>
              <a:rPr lang="cs-CZ" sz="1800" dirty="0" err="1" smtClean="0"/>
              <a:t>it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built</a:t>
            </a:r>
            <a:r>
              <a:rPr lang="cs-CZ" sz="1800" dirty="0" smtClean="0"/>
              <a:t>: 16th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October</a:t>
            </a:r>
            <a:r>
              <a:rPr lang="cs-CZ" sz="1800" dirty="0" smtClean="0"/>
              <a:t>, in 1834</a:t>
            </a:r>
            <a:endParaRPr lang="cs-CZ" sz="1800" dirty="0" smtClean="0"/>
          </a:p>
          <a:p>
            <a:endParaRPr lang="cs-CZ" dirty="0"/>
          </a:p>
        </p:txBody>
      </p:sp>
      <p:pic>
        <p:nvPicPr>
          <p:cNvPr id="4" name="Obrázek 3" descr="Palace_of_Westminster,_London_-_Feb_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12976"/>
            <a:ext cx="7380312" cy="2908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enx-large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788024" y="1916832"/>
            <a:ext cx="4104456" cy="3082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Designation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name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Big</a:t>
            </a:r>
            <a:r>
              <a:rPr lang="cs-CZ" sz="1800" dirty="0" smtClean="0"/>
              <a:t> </a:t>
            </a:r>
            <a:r>
              <a:rPr lang="cs-CZ" sz="1800" dirty="0" err="1" smtClean="0"/>
              <a:t>Ben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generally</a:t>
            </a:r>
            <a:r>
              <a:rPr lang="cs-CZ" sz="1800" dirty="0" smtClean="0"/>
              <a:t> </a:t>
            </a:r>
            <a:r>
              <a:rPr lang="cs-CZ" sz="1800" dirty="0" err="1" smtClean="0"/>
              <a:t>used</a:t>
            </a:r>
            <a:r>
              <a:rPr lang="cs-CZ" sz="1800" dirty="0" smtClean="0"/>
              <a:t>                                                                   </a:t>
            </a:r>
            <a:r>
              <a:rPr lang="cs-CZ" sz="1800" dirty="0" err="1" smtClean="0"/>
              <a:t>for</a:t>
            </a:r>
            <a:r>
              <a:rPr lang="cs-CZ" sz="1800" dirty="0" smtClean="0"/>
              <a:t> a </a:t>
            </a:r>
            <a:r>
              <a:rPr lang="cs-CZ" sz="1800" dirty="0" err="1" smtClean="0"/>
              <a:t>clock</a:t>
            </a:r>
            <a:r>
              <a:rPr lang="cs-CZ" sz="1800" dirty="0" smtClean="0"/>
              <a:t> </a:t>
            </a:r>
            <a:r>
              <a:rPr lang="cs-CZ" sz="1800" dirty="0" err="1" smtClean="0"/>
              <a:t>tower</a:t>
            </a:r>
            <a:r>
              <a:rPr lang="cs-CZ" sz="1800" dirty="0" smtClean="0"/>
              <a:t>. </a:t>
            </a:r>
            <a:r>
              <a:rPr lang="cs-CZ" sz="1800" dirty="0" err="1" smtClean="0"/>
              <a:t>Actually</a:t>
            </a:r>
            <a:r>
              <a:rPr lang="cs-CZ" sz="1800" dirty="0" smtClean="0"/>
              <a:t> </a:t>
            </a:r>
            <a:r>
              <a:rPr lang="cs-CZ" sz="1800" dirty="0" err="1" smtClean="0"/>
              <a:t>Big</a:t>
            </a:r>
            <a:r>
              <a:rPr lang="cs-CZ" sz="1800" dirty="0" smtClean="0"/>
              <a:t> </a:t>
            </a:r>
            <a:r>
              <a:rPr lang="cs-CZ" sz="1800" dirty="0" err="1" smtClean="0"/>
              <a:t>Ben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                                                                  </a:t>
            </a:r>
            <a:r>
              <a:rPr lang="cs-CZ" sz="1800" dirty="0" err="1" smtClean="0"/>
              <a:t>name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a </a:t>
            </a:r>
            <a:r>
              <a:rPr lang="cs-CZ" sz="1800" dirty="0" err="1" smtClean="0"/>
              <a:t>capital</a:t>
            </a:r>
            <a:r>
              <a:rPr lang="cs-CZ" sz="1800" dirty="0" smtClean="0"/>
              <a:t> bell, </a:t>
            </a:r>
            <a:r>
              <a:rPr lang="cs-CZ" sz="1800" dirty="0" err="1" smtClean="0"/>
              <a:t>who</a:t>
            </a:r>
            <a:r>
              <a:rPr lang="cs-CZ" sz="1800" dirty="0" smtClean="0"/>
              <a:t> ring in                                                                             </a:t>
            </a:r>
            <a:r>
              <a:rPr lang="cs-CZ" sz="1800" dirty="0" err="1" smtClean="0"/>
              <a:t>full</a:t>
            </a:r>
            <a:r>
              <a:rPr lang="cs-CZ" sz="1800" dirty="0" smtClean="0"/>
              <a:t> </a:t>
            </a:r>
            <a:r>
              <a:rPr lang="cs-CZ" sz="1800" dirty="0" err="1" smtClean="0"/>
              <a:t>hour</a:t>
            </a:r>
            <a:r>
              <a:rPr lang="cs-CZ" sz="1800" dirty="0" smtClean="0"/>
              <a:t>.</a:t>
            </a:r>
          </a:p>
          <a:p>
            <a:endParaRPr lang="cs-CZ" sz="1800" dirty="0" smtClean="0"/>
          </a:p>
          <a:p>
            <a:r>
              <a:rPr lang="cs-CZ" sz="1800" dirty="0" err="1" smtClean="0"/>
              <a:t>Big</a:t>
            </a:r>
            <a:r>
              <a:rPr lang="cs-CZ" sz="1800" dirty="0" smtClean="0"/>
              <a:t> </a:t>
            </a:r>
            <a:r>
              <a:rPr lang="cs-CZ" sz="1800" dirty="0" err="1" smtClean="0"/>
              <a:t>Ben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usually</a:t>
            </a:r>
            <a:r>
              <a:rPr lang="cs-CZ" sz="1800" dirty="0" smtClean="0"/>
              <a:t> </a:t>
            </a:r>
            <a:r>
              <a:rPr lang="cs-CZ" sz="1800" dirty="0" err="1" smtClean="0"/>
              <a:t>called</a:t>
            </a:r>
            <a:r>
              <a:rPr lang="cs-CZ" sz="1800" dirty="0" smtClean="0"/>
              <a:t>                                                                                       </a:t>
            </a:r>
            <a:r>
              <a:rPr lang="cs-CZ" sz="1800" i="1" dirty="0" smtClean="0"/>
              <a:t>St </a:t>
            </a:r>
            <a:r>
              <a:rPr lang="cs-CZ" sz="1800" i="1" dirty="0" err="1" smtClean="0"/>
              <a:t>Stephen</a:t>
            </a:r>
            <a:r>
              <a:rPr lang="cs-CZ" sz="1800" i="1" dirty="0" smtClean="0"/>
              <a:t>'s </a:t>
            </a:r>
            <a:r>
              <a:rPr lang="cs-CZ" sz="1800" i="1" dirty="0" err="1" smtClean="0"/>
              <a:t>Tower</a:t>
            </a:r>
            <a:r>
              <a:rPr lang="cs-CZ" sz="1800" i="1" dirty="0" smtClean="0"/>
              <a:t>. </a:t>
            </a:r>
          </a:p>
          <a:p>
            <a:endParaRPr lang="cs-CZ" sz="1800" dirty="0" smtClean="0"/>
          </a:p>
          <a:p>
            <a:r>
              <a:rPr lang="en-US" sz="1800" dirty="0" smtClean="0"/>
              <a:t>The </a:t>
            </a:r>
            <a:r>
              <a:rPr lang="en-US" sz="1800" dirty="0" smtClean="0"/>
              <a:t>tower is now officially called </a:t>
            </a:r>
            <a:r>
              <a:rPr lang="cs-CZ" sz="1800" dirty="0" smtClean="0"/>
              <a:t>                                                                                   </a:t>
            </a:r>
            <a:r>
              <a:rPr lang="en-US" sz="1800" dirty="0" smtClean="0"/>
              <a:t>the </a:t>
            </a:r>
            <a:r>
              <a:rPr lang="en-US" sz="1800" i="1" dirty="0" smtClean="0"/>
              <a:t>Elizabeth Tower</a:t>
            </a:r>
            <a:r>
              <a:rPr lang="en-US" sz="1800" dirty="0" smtClean="0"/>
              <a:t>, after being </a:t>
            </a:r>
            <a:r>
              <a:rPr lang="cs-CZ" sz="1800" dirty="0" smtClean="0"/>
              <a:t> </a:t>
            </a:r>
            <a:r>
              <a:rPr lang="cs-CZ" sz="1800" dirty="0" smtClean="0"/>
              <a:t>                                                                   </a:t>
            </a:r>
            <a:r>
              <a:rPr lang="en-US" sz="1800" dirty="0" smtClean="0"/>
              <a:t>renamed </a:t>
            </a:r>
            <a:r>
              <a:rPr lang="en-US" sz="1800" dirty="0" smtClean="0"/>
              <a:t>in 2012 </a:t>
            </a:r>
            <a:r>
              <a:rPr lang="en-US" sz="1800" dirty="0" smtClean="0"/>
              <a:t>to </a:t>
            </a:r>
            <a:r>
              <a:rPr lang="en-US" sz="1800" dirty="0" smtClean="0"/>
              <a:t>celebrate </a:t>
            </a:r>
            <a:r>
              <a:rPr lang="cs-CZ" sz="1800" dirty="0" smtClean="0"/>
              <a:t>                                                                                    </a:t>
            </a:r>
            <a:r>
              <a:rPr lang="en-US" sz="1800" dirty="0" smtClean="0"/>
              <a:t>the </a:t>
            </a:r>
            <a:r>
              <a:rPr lang="cs-CZ" sz="1800" dirty="0" err="1" smtClean="0"/>
              <a:t>Diamond</a:t>
            </a:r>
            <a:r>
              <a:rPr lang="cs-CZ" sz="1800" dirty="0" smtClean="0"/>
              <a:t> </a:t>
            </a:r>
            <a:r>
              <a:rPr lang="cs-CZ" sz="1800" dirty="0" err="1" smtClean="0"/>
              <a:t>Jubilee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Elizabeth II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Big</a:t>
            </a:r>
            <a:r>
              <a:rPr lang="cs-CZ" dirty="0" smtClean="0"/>
              <a:t> </a:t>
            </a:r>
            <a:r>
              <a:rPr lang="cs-CZ" dirty="0" err="1" smtClean="0"/>
              <a:t>Ben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tower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built</a:t>
            </a:r>
            <a:r>
              <a:rPr lang="cs-CZ" sz="1800" dirty="0" smtClean="0"/>
              <a:t> </a:t>
            </a:r>
            <a:r>
              <a:rPr lang="cs-CZ" sz="1800" dirty="0" err="1" smtClean="0"/>
              <a:t>after</a:t>
            </a:r>
            <a:r>
              <a:rPr lang="cs-CZ" sz="1800" dirty="0" smtClean="0"/>
              <a:t> </a:t>
            </a:r>
            <a:r>
              <a:rPr lang="cs-CZ" sz="1800" dirty="0" err="1" smtClean="0"/>
              <a:t>fire</a:t>
            </a:r>
            <a:r>
              <a:rPr lang="cs-CZ" sz="1800" dirty="0" smtClean="0"/>
              <a:t> in 1834</a:t>
            </a:r>
          </a:p>
          <a:p>
            <a:endParaRPr lang="cs-CZ" sz="1800" dirty="0" smtClean="0"/>
          </a:p>
          <a:p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tower</a:t>
            </a:r>
            <a:r>
              <a:rPr lang="cs-CZ" sz="1800" dirty="0" smtClean="0"/>
              <a:t> has </a:t>
            </a:r>
            <a:r>
              <a:rPr lang="cs-CZ" sz="1800" dirty="0" err="1" smtClean="0"/>
              <a:t>been</a:t>
            </a:r>
            <a:r>
              <a:rPr lang="cs-CZ" sz="1800" dirty="0" smtClean="0"/>
              <a:t> </a:t>
            </a:r>
            <a:r>
              <a:rPr lang="cs-CZ" sz="1800" dirty="0" err="1" smtClean="0"/>
              <a:t>built</a:t>
            </a:r>
            <a:r>
              <a:rPr lang="cs-CZ" sz="1800" dirty="0" smtClean="0"/>
              <a:t> by Charles </a:t>
            </a:r>
            <a:r>
              <a:rPr lang="cs-CZ" sz="1800" dirty="0" err="1" smtClean="0"/>
              <a:t>Barry</a:t>
            </a:r>
            <a:r>
              <a:rPr lang="cs-CZ" sz="1800" dirty="0" smtClean="0"/>
              <a:t> </a:t>
            </a:r>
          </a:p>
        </p:txBody>
      </p:sp>
      <p:pic>
        <p:nvPicPr>
          <p:cNvPr id="4" name="Obrázek 3" descr="BigBenAtDu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628800"/>
            <a:ext cx="3081871" cy="501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palace-of-westminster-on-fire-1834-unknown-art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140968"/>
            <a:ext cx="4005615" cy="332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1_22_11---Big-Ben-Clock-Face--London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420888"/>
            <a:ext cx="5400601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C</a:t>
            </a:r>
            <a:r>
              <a:rPr lang="en-US" sz="1800" dirty="0" smtClean="0"/>
              <a:t>lock </a:t>
            </a:r>
            <a:r>
              <a:rPr lang="en-US" sz="1800" dirty="0" smtClean="0"/>
              <a:t>are one of the most accurate </a:t>
            </a:r>
            <a:r>
              <a:rPr lang="cs-CZ" sz="1800" dirty="0" err="1" smtClean="0"/>
              <a:t>clocks</a:t>
            </a:r>
            <a:r>
              <a:rPr lang="en-US" sz="1800" dirty="0" smtClean="0"/>
              <a:t> </a:t>
            </a:r>
            <a:r>
              <a:rPr lang="en-US" sz="1800" dirty="0" smtClean="0"/>
              <a:t>in </a:t>
            </a:r>
            <a:r>
              <a:rPr lang="en-US" sz="1800" dirty="0" smtClean="0"/>
              <a:t>England</a:t>
            </a:r>
            <a:r>
              <a:rPr lang="cs-CZ" sz="1800" dirty="0" smtClean="0"/>
              <a:t> </a:t>
            </a:r>
            <a:r>
              <a:rPr lang="en-US" sz="1800" dirty="0" smtClean="0"/>
              <a:t>with an accuracy of one </a:t>
            </a:r>
            <a:r>
              <a:rPr lang="en-US" sz="1800" dirty="0" smtClean="0"/>
              <a:t>second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err="1" smtClean="0"/>
              <a:t>Construction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clock</a:t>
            </a:r>
            <a:r>
              <a:rPr lang="cs-CZ" sz="1800" dirty="0" smtClean="0"/>
              <a:t>                                                                                                  </a:t>
            </a:r>
            <a:r>
              <a:rPr lang="cs-CZ" sz="1800" dirty="0" err="1" smtClean="0"/>
              <a:t>have</a:t>
            </a:r>
            <a:r>
              <a:rPr lang="cs-CZ" sz="1800" dirty="0" smtClean="0"/>
              <a:t> </a:t>
            </a:r>
            <a:r>
              <a:rPr lang="cs-CZ" sz="1800" dirty="0" err="1" smtClean="0"/>
              <a:t>been</a:t>
            </a:r>
            <a:r>
              <a:rPr lang="cs-CZ" sz="1800" dirty="0" smtClean="0"/>
              <a:t> </a:t>
            </a:r>
            <a:r>
              <a:rPr lang="cs-CZ" sz="1800" dirty="0" err="1" smtClean="0"/>
              <a:t>finished</a:t>
            </a:r>
            <a:r>
              <a:rPr lang="cs-CZ" sz="1800" dirty="0" smtClean="0"/>
              <a:t>                                                                                                  </a:t>
            </a:r>
            <a:r>
              <a:rPr lang="cs-CZ" sz="1800" dirty="0" err="1" smtClean="0"/>
              <a:t>sooner</a:t>
            </a:r>
            <a:r>
              <a:rPr lang="cs-CZ" sz="1800" dirty="0" smtClean="0"/>
              <a:t> </a:t>
            </a:r>
            <a:r>
              <a:rPr lang="cs-CZ" sz="1800" dirty="0" err="1" smtClean="0"/>
              <a:t>than</a:t>
            </a:r>
            <a:r>
              <a:rPr lang="cs-CZ" sz="1800" dirty="0" smtClean="0"/>
              <a:t> </a:t>
            </a:r>
            <a:r>
              <a:rPr lang="cs-CZ" sz="1800" dirty="0" err="1" smtClean="0"/>
              <a:t>construction</a:t>
            </a:r>
            <a:r>
              <a:rPr lang="cs-CZ" sz="1800" dirty="0" smtClean="0"/>
              <a:t>                                                                                                 </a:t>
            </a:r>
            <a:r>
              <a:rPr lang="cs-CZ" sz="1800" dirty="0" err="1" smtClean="0"/>
              <a:t>of</a:t>
            </a:r>
            <a:r>
              <a:rPr lang="cs-CZ" sz="1800" dirty="0" smtClean="0"/>
              <a:t> Elizabeth </a:t>
            </a:r>
            <a:r>
              <a:rPr lang="cs-CZ" sz="1800" dirty="0" err="1" smtClean="0"/>
              <a:t>Tower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Edmund </a:t>
            </a:r>
            <a:r>
              <a:rPr lang="cs-CZ" sz="1800" dirty="0" err="1" smtClean="0"/>
              <a:t>Becketta</a:t>
            </a:r>
            <a:r>
              <a:rPr lang="cs-CZ" sz="1800" dirty="0" smtClean="0"/>
              <a:t> </a:t>
            </a:r>
            <a:r>
              <a:rPr lang="cs-CZ" sz="1800" dirty="0" smtClean="0"/>
              <a:t>                                                                                                </a:t>
            </a:r>
            <a:r>
              <a:rPr lang="cs-CZ" sz="1800" dirty="0" err="1" smtClean="0"/>
              <a:t>Denisona</a:t>
            </a:r>
            <a:r>
              <a:rPr lang="cs-CZ" sz="1800" dirty="0" smtClean="0"/>
              <a:t> has </a:t>
            </a:r>
            <a:r>
              <a:rPr lang="cs-CZ" sz="1800" dirty="0" err="1" smtClean="0"/>
              <a:t>made</a:t>
            </a:r>
            <a:r>
              <a:rPr lang="cs-CZ" sz="1800" dirty="0" smtClean="0"/>
              <a:t>                                                                                                      </a:t>
            </a:r>
            <a:r>
              <a:rPr lang="cs-CZ" sz="1800" dirty="0" err="1" smtClean="0"/>
              <a:t>clock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Big</a:t>
            </a:r>
            <a:r>
              <a:rPr lang="cs-CZ" sz="1800" dirty="0" smtClean="0"/>
              <a:t> </a:t>
            </a:r>
            <a:r>
              <a:rPr lang="cs-CZ" sz="1800" dirty="0" err="1" smtClean="0"/>
              <a:t>Ben</a:t>
            </a:r>
            <a:endParaRPr lang="cs-CZ" sz="1800" dirty="0" smtClean="0"/>
          </a:p>
          <a:p>
            <a:endParaRPr lang="cs-CZ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iant-size-bell-on-Big-B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420888"/>
            <a:ext cx="5136570" cy="350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Bells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biggest</a:t>
            </a:r>
            <a:r>
              <a:rPr lang="cs-CZ" sz="1800" dirty="0" smtClean="0"/>
              <a:t> bell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smtClean="0"/>
              <a:t>Elizabeth </a:t>
            </a:r>
            <a:r>
              <a:rPr lang="cs-CZ" sz="1800" dirty="0" err="1" smtClean="0"/>
              <a:t>Tower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Westminster</a:t>
            </a:r>
            <a:r>
              <a:rPr lang="cs-CZ" sz="1800" dirty="0" smtClean="0"/>
              <a:t> </a:t>
            </a:r>
            <a:r>
              <a:rPr lang="cs-CZ" sz="1800" dirty="0" smtClean="0"/>
              <a:t>bell, </a:t>
            </a:r>
            <a:r>
              <a:rPr lang="cs-CZ" sz="1800" dirty="0" err="1" smtClean="0"/>
              <a:t>bell</a:t>
            </a:r>
            <a:r>
              <a:rPr lang="cs-CZ" sz="1800" dirty="0" smtClean="0"/>
              <a:t>‘s </a:t>
            </a:r>
            <a:r>
              <a:rPr lang="cs-CZ" sz="1800" dirty="0" err="1" smtClean="0"/>
              <a:t>weight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almost</a:t>
            </a:r>
            <a:r>
              <a:rPr lang="cs-CZ" sz="1800" dirty="0" smtClean="0"/>
              <a:t> 14 </a:t>
            </a:r>
            <a:r>
              <a:rPr lang="cs-CZ" sz="1800" dirty="0" err="1" smtClean="0"/>
              <a:t>tons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en-US" sz="1800" dirty="0" smtClean="0"/>
              <a:t>Bell </a:t>
            </a:r>
            <a:r>
              <a:rPr lang="en-US" sz="1800" dirty="0" smtClean="0"/>
              <a:t>is the third </a:t>
            </a:r>
            <a:r>
              <a:rPr lang="cs-CZ" sz="1800" dirty="0" err="1" smtClean="0"/>
              <a:t>bigg</a:t>
            </a:r>
            <a:r>
              <a:rPr lang="en-US" sz="1800" dirty="0" err="1" smtClean="0"/>
              <a:t>est</a:t>
            </a:r>
            <a:r>
              <a:rPr lang="cs-CZ" sz="1800" dirty="0" smtClean="0"/>
              <a:t> bell                                                                                                      </a:t>
            </a:r>
            <a:r>
              <a:rPr lang="en-US" sz="1800" dirty="0" smtClean="0"/>
              <a:t> </a:t>
            </a:r>
            <a:r>
              <a:rPr lang="en-US" sz="1800" dirty="0" smtClean="0"/>
              <a:t>in England</a:t>
            </a:r>
            <a:r>
              <a:rPr lang="cs-CZ" sz="1800" dirty="0" smtClean="0"/>
              <a:t> </a:t>
            </a:r>
            <a:r>
              <a:rPr lang="cs-CZ" sz="1800" dirty="0" err="1" smtClean="0"/>
              <a:t>after</a:t>
            </a:r>
            <a:r>
              <a:rPr lang="cs-CZ" sz="1800" dirty="0" smtClean="0"/>
              <a:t> bell </a:t>
            </a:r>
            <a:r>
              <a:rPr lang="cs-CZ" sz="1800" dirty="0" smtClean="0"/>
              <a:t>                                                                                                  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smtClean="0"/>
              <a:t>St Paul's </a:t>
            </a:r>
            <a:r>
              <a:rPr lang="cs-CZ" sz="1800" dirty="0" err="1" smtClean="0"/>
              <a:t>Cathedral</a:t>
            </a:r>
            <a:r>
              <a:rPr lang="cs-CZ" sz="1800" dirty="0" smtClean="0"/>
              <a:t> </a:t>
            </a:r>
            <a:r>
              <a:rPr lang="cs-CZ" sz="1800" dirty="0" smtClean="0"/>
              <a:t>                                                                                                     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Cathedral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Liverpool</a:t>
            </a:r>
          </a:p>
          <a:p>
            <a:endParaRPr lang="cs-CZ" sz="1800" dirty="0" smtClean="0"/>
          </a:p>
          <a:p>
            <a:r>
              <a:rPr lang="cs-CZ" sz="1800" dirty="0" err="1" smtClean="0"/>
              <a:t>Belfry</a:t>
            </a:r>
            <a:r>
              <a:rPr lang="cs-CZ" sz="1800" dirty="0" smtClean="0"/>
              <a:t> </a:t>
            </a:r>
            <a:r>
              <a:rPr lang="cs-CZ" sz="1800" dirty="0" smtClean="0"/>
              <a:t>has 4 </a:t>
            </a:r>
            <a:r>
              <a:rPr lang="cs-CZ" sz="1800" dirty="0" err="1" smtClean="0"/>
              <a:t>another</a:t>
            </a:r>
            <a:r>
              <a:rPr lang="cs-CZ" sz="1800" dirty="0" smtClean="0"/>
              <a:t> </a:t>
            </a:r>
            <a:r>
              <a:rPr lang="cs-CZ" sz="1800" dirty="0" err="1" smtClean="0"/>
              <a:t>bells</a:t>
            </a:r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Houses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ouses-of-parliament-1.jpg"/>
          <p:cNvPicPr>
            <a:picLocks noChangeAspect="1"/>
          </p:cNvPicPr>
          <p:nvPr/>
        </p:nvPicPr>
        <p:blipFill>
          <a:blip r:embed="rId2" cstate="print">
            <a:lum/>
          </a:blip>
          <a:srcRect t="-404" b="24621"/>
          <a:stretch>
            <a:fillRect/>
          </a:stretch>
        </p:blipFill>
        <p:spPr>
          <a:xfrm>
            <a:off x="1115616" y="3573016"/>
            <a:ext cx="6984776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informations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err="1" smtClean="0"/>
              <a:t>Houses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Parliament</a:t>
            </a:r>
            <a:r>
              <a:rPr lang="cs-CZ" sz="1800" dirty="0" smtClean="0"/>
              <a:t> alias </a:t>
            </a:r>
            <a:r>
              <a:rPr lang="cs-CZ" sz="1800" dirty="0" err="1" smtClean="0"/>
              <a:t>Palace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Westminster</a:t>
            </a:r>
            <a:r>
              <a:rPr lang="cs-CZ" sz="1800" dirty="0" smtClean="0"/>
              <a:t>, </a:t>
            </a:r>
            <a:r>
              <a:rPr lang="cs-CZ" sz="1800" dirty="0" err="1" smtClean="0"/>
              <a:t>Houses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Commons</a:t>
            </a:r>
            <a:r>
              <a:rPr lang="cs-CZ" sz="1800" dirty="0" smtClean="0"/>
              <a:t> </a:t>
            </a:r>
            <a:r>
              <a:rPr lang="cs-CZ" sz="1800" dirty="0" err="1" smtClean="0"/>
              <a:t>or</a:t>
            </a:r>
            <a:r>
              <a:rPr lang="cs-CZ" sz="1800" dirty="0" smtClean="0"/>
              <a:t> </a:t>
            </a:r>
            <a:r>
              <a:rPr lang="cs-CZ" sz="1800" dirty="0" err="1" smtClean="0"/>
              <a:t>Houses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Lords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residency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Parliament of the United </a:t>
            </a:r>
            <a:r>
              <a:rPr lang="en-US" sz="1800" dirty="0" smtClean="0"/>
              <a:t>Kingdom</a:t>
            </a:r>
            <a:endParaRPr lang="cs-CZ" sz="1800" dirty="0" smtClean="0"/>
          </a:p>
          <a:p>
            <a:r>
              <a:rPr lang="cs-CZ" sz="1800" dirty="0" err="1" smtClean="0"/>
              <a:t>Houses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Parliament</a:t>
            </a:r>
            <a:r>
              <a:rPr lang="cs-CZ" sz="1800" dirty="0" smtClean="0"/>
              <a:t> i</a:t>
            </a:r>
            <a:r>
              <a:rPr lang="en-US" sz="1800" dirty="0" smtClean="0"/>
              <a:t>s </a:t>
            </a:r>
            <a:r>
              <a:rPr lang="en-US" sz="1800" dirty="0" smtClean="0"/>
              <a:t>near the River </a:t>
            </a:r>
            <a:r>
              <a:rPr lang="en-US" sz="1800" dirty="0" smtClean="0"/>
              <a:t>Thames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In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Palace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more </a:t>
            </a:r>
            <a:r>
              <a:rPr lang="cs-CZ" sz="1800" dirty="0" err="1" smtClean="0"/>
              <a:t>than</a:t>
            </a:r>
            <a:r>
              <a:rPr lang="cs-CZ" sz="1800" dirty="0" smtClean="0"/>
              <a:t> 1000 </a:t>
            </a:r>
            <a:r>
              <a:rPr lang="cs-CZ" sz="1800" dirty="0" err="1" smtClean="0"/>
              <a:t>rooms</a:t>
            </a:r>
            <a:endParaRPr lang="cs-CZ" sz="1800" dirty="0" smtClean="0"/>
          </a:p>
          <a:p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form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Palace</a:t>
            </a:r>
            <a:r>
              <a:rPr lang="cs-CZ" sz="1800" dirty="0" smtClean="0"/>
              <a:t> </a:t>
            </a:r>
            <a:r>
              <a:rPr lang="cs-CZ" sz="1800" dirty="0" err="1" smtClean="0"/>
              <a:t>how</a:t>
            </a:r>
            <a:r>
              <a:rPr lang="cs-CZ" sz="1800" dirty="0" smtClean="0"/>
              <a:t> </a:t>
            </a:r>
            <a:r>
              <a:rPr lang="cs-CZ" sz="1800" dirty="0" err="1" smtClean="0"/>
              <a:t>we</a:t>
            </a:r>
            <a:r>
              <a:rPr lang="cs-CZ" sz="1800" dirty="0" smtClean="0"/>
              <a:t> </a:t>
            </a:r>
            <a:r>
              <a:rPr lang="cs-CZ" sz="1800" dirty="0" err="1" smtClean="0"/>
              <a:t>can</a:t>
            </a:r>
            <a:r>
              <a:rPr lang="cs-CZ" sz="1800" dirty="0" smtClean="0"/>
              <a:t> </a:t>
            </a:r>
            <a:r>
              <a:rPr lang="cs-CZ" sz="1800" dirty="0" err="1" smtClean="0"/>
              <a:t>see</a:t>
            </a:r>
            <a:r>
              <a:rPr lang="cs-CZ" sz="1800" dirty="0" smtClean="0"/>
              <a:t> </a:t>
            </a:r>
            <a:r>
              <a:rPr lang="cs-CZ" sz="1800" dirty="0" err="1" smtClean="0"/>
              <a:t>it</a:t>
            </a:r>
            <a:r>
              <a:rPr lang="cs-CZ" sz="1800" dirty="0" smtClean="0"/>
              <a:t> </a:t>
            </a:r>
            <a:r>
              <a:rPr lang="cs-CZ" sz="1800" dirty="0" err="1" smtClean="0"/>
              <a:t>now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19th </a:t>
            </a:r>
            <a:r>
              <a:rPr lang="cs-CZ" sz="1800" dirty="0" err="1" smtClean="0"/>
              <a:t>century</a:t>
            </a:r>
            <a:endParaRPr lang="cs-CZ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</TotalTime>
  <Words>463</Words>
  <Application>Microsoft Office PowerPoint</Application>
  <PresentationFormat>Předvádění na obrazovce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Tok</vt:lpstr>
      <vt:lpstr>Big Ben and Houses of Parliament</vt:lpstr>
      <vt:lpstr>Big Ben</vt:lpstr>
      <vt:lpstr>Basic informations </vt:lpstr>
      <vt:lpstr>Designation</vt:lpstr>
      <vt:lpstr>History of Big Ben</vt:lpstr>
      <vt:lpstr>Clock</vt:lpstr>
      <vt:lpstr>Bells</vt:lpstr>
      <vt:lpstr>Houses of Parliament</vt:lpstr>
      <vt:lpstr>Basic informations</vt:lpstr>
      <vt:lpstr>History of Houses of Parliament</vt:lpstr>
      <vt:lpstr>Towers</vt:lpstr>
      <vt:lpstr>Rooms of Westminster        Palace</vt:lpstr>
      <vt:lpstr>Lords Chamber</vt:lpstr>
      <vt:lpstr>Commons Chamber</vt:lpstr>
      <vt:lpstr>Westminster Hall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</dc:creator>
  <cp:lastModifiedBy>DAN</cp:lastModifiedBy>
  <cp:revision>36</cp:revision>
  <dcterms:created xsi:type="dcterms:W3CDTF">2014-02-09T14:55:37Z</dcterms:created>
  <dcterms:modified xsi:type="dcterms:W3CDTF">2014-02-12T17:55:13Z</dcterms:modified>
</cp:coreProperties>
</file>