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5" r:id="rId7"/>
    <p:sldId id="263" r:id="rId8"/>
    <p:sldId id="26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E554563-D95F-40E4-9F75-0F774171D56E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9BE413E-D19B-4CC4-8131-2808C683A57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Westminster Abbey</a:t>
            </a:r>
            <a:br>
              <a:rPr lang="cs-CZ" dirty="0">
                <a:effectLst/>
              </a:rPr>
            </a:b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Jakub Havrlant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531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92696"/>
            <a:ext cx="813690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cs-CZ" sz="2800" dirty="0" smtClean="0"/>
              <a:t>Also know as </a:t>
            </a:r>
            <a:r>
              <a:rPr lang="en-US" sz="2800" dirty="0" smtClean="0"/>
              <a:t>Collegiate Church of St Peter at Westminster</a:t>
            </a:r>
            <a:endParaRPr lang="cs-CZ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2800" dirty="0" smtClean="0"/>
              <a:t>Near Westminister Palace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cs-CZ" sz="2800" dirty="0" smtClean="0"/>
              <a:t>Build 10th century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cs-CZ" sz="2800" dirty="0" smtClean="0"/>
              <a:t>Architecture style gothic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cs-CZ" sz="2800" dirty="0"/>
              <a:t> </a:t>
            </a:r>
            <a:r>
              <a:rPr lang="cs-CZ" sz="2800" dirty="0" smtClean="0"/>
              <a:t>Under Royal Peculiar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sz="2800" dirty="0" smtClean="0"/>
          </a:p>
          <a:p>
            <a:pPr marL="285750" indent="-285750">
              <a:buFont typeface="Wingdings" pitchFamily="2" charset="2"/>
              <a:buChar char="§"/>
            </a:pPr>
            <a:endParaRPr lang="cs-CZ" dirty="0" smtClean="0"/>
          </a:p>
          <a:p>
            <a:pPr marL="285750" indent="-285750">
              <a:buFont typeface="Wingdings" pitchFamily="2" charset="2"/>
              <a:buChar char="§"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File:Westminster.abbey.northentrance.arp.500pi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232" y="1700808"/>
            <a:ext cx="3365502" cy="445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63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616 </a:t>
            </a:r>
            <a:r>
              <a:rPr lang="en-US" dirty="0"/>
              <a:t>The first reports of the abbey are based on a late tradition claiming that a young fisherman called Aldrich on the River Thames saw a vision of Saint Peter near the site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/>
              <a:t>Between 1042 and 1052 King Edward the Confessor began rebuilding St Peter's </a:t>
            </a:r>
            <a:r>
              <a:rPr lang="en-US" dirty="0" smtClean="0"/>
              <a:t>Abbey</a:t>
            </a:r>
            <a:r>
              <a:rPr lang="cs-CZ" dirty="0" smtClean="0"/>
              <a:t>.</a:t>
            </a:r>
          </a:p>
          <a:p>
            <a:r>
              <a:rPr lang="en-US" dirty="0"/>
              <a:t>It was not completed until around 1090 but was consecrated on 28 December 1065, only a week before the Edward's death on 5 January 1066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37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Construction of the present church was begun in 1245 by Henry </a:t>
            </a:r>
            <a:r>
              <a:rPr lang="en-US" sz="2400" dirty="0" smtClean="0"/>
              <a:t>III </a:t>
            </a:r>
            <a:r>
              <a:rPr lang="en-US" sz="2400" dirty="0"/>
              <a:t>who selected the site for his burial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dirty="0" smtClean="0"/>
              <a:t>Henry </a:t>
            </a:r>
            <a:r>
              <a:rPr lang="en-US" sz="2400" dirty="0"/>
              <a:t>VIII assumed direct royal control in 1539 and granted the abbey the status of a </a:t>
            </a:r>
            <a:r>
              <a:rPr lang="en-US" sz="2400" dirty="0" smtClean="0"/>
              <a:t>cathedral</a:t>
            </a:r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</p:txBody>
      </p:sp>
      <p:pic>
        <p:nvPicPr>
          <p:cNvPr id="1026" name="Picture 2" descr="File:London westminster 18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582872"/>
            <a:ext cx="3240360" cy="4014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87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</a:t>
            </a:r>
            <a:r>
              <a:rPr lang="en-US" dirty="0" err="1" smtClean="0"/>
              <a:t>ince</a:t>
            </a:r>
            <a:r>
              <a:rPr lang="en-US" dirty="0" smtClean="0"/>
              <a:t> </a:t>
            </a:r>
            <a:r>
              <a:rPr lang="en-US" dirty="0"/>
              <a:t>the coronations in 1066 of both King Harold and William the Conqueror, coronations of English and British monarchs were held in the Abbey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/>
              <a:t>King Edward's Chair (or St Edward's Chair), the throne on which English and British sovereigns have been </a:t>
            </a:r>
            <a:r>
              <a:rPr lang="en-US" dirty="0" smtClean="0"/>
              <a:t>seated </a:t>
            </a:r>
            <a:r>
              <a:rPr lang="en-US" dirty="0"/>
              <a:t>at the moment of coronation, is housed within the Abbey and has been used at every coronation since 1308. From 1301 to </a:t>
            </a:r>
            <a:r>
              <a:rPr lang="en-US" dirty="0" smtClean="0"/>
              <a:t>1996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Coronations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74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ile:SanktEdvardsstol westmin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48680"/>
            <a:ext cx="3839826" cy="5688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356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1" y="2060848"/>
            <a:ext cx="8640960" cy="4608511"/>
          </a:xfrm>
        </p:spPr>
        <p:txBody>
          <a:bodyPr>
            <a:noAutofit/>
          </a:bodyPr>
          <a:lstStyle/>
          <a:p>
            <a:r>
              <a:rPr lang="en-US" sz="1400" dirty="0" smtClean="0"/>
              <a:t>27 </a:t>
            </a:r>
            <a:r>
              <a:rPr lang="en-US" sz="1400" dirty="0"/>
              <a:t>February 1919: Princess Patricia of Connaught was married to </a:t>
            </a:r>
            <a:r>
              <a:rPr lang="en-US" sz="1400" dirty="0" err="1"/>
              <a:t>Capt</a:t>
            </a:r>
            <a:r>
              <a:rPr lang="en-US" sz="1400" dirty="0"/>
              <a:t> the Hon Alexander Ramsay</a:t>
            </a:r>
          </a:p>
          <a:p>
            <a:r>
              <a:rPr lang="en-US" sz="1400" dirty="0"/>
              <a:t>28 February 1922: The Princess Mary, daughter of King George V was married to Viscount </a:t>
            </a:r>
            <a:r>
              <a:rPr lang="en-US" sz="1400" dirty="0" err="1"/>
              <a:t>Lascelles</a:t>
            </a:r>
            <a:endParaRPr lang="en-US" sz="1400" dirty="0"/>
          </a:p>
          <a:p>
            <a:r>
              <a:rPr lang="en-US" sz="1400" dirty="0"/>
              <a:t>26 April 1923: The Prince Albert, Duke of York (later King George VI), second son of King George V was married to Lady Elizabeth Bowes-Lyon </a:t>
            </a:r>
            <a:endParaRPr lang="cs-CZ" sz="1400" dirty="0" smtClean="0"/>
          </a:p>
          <a:p>
            <a:r>
              <a:rPr lang="en-US" sz="1400" dirty="0" smtClean="0"/>
              <a:t>29 </a:t>
            </a:r>
            <a:r>
              <a:rPr lang="en-US" sz="1400" dirty="0"/>
              <a:t>November 1934: The Prince George, Duke of Kent, son of King George V was married to Princess Marina of Greece and Denmark</a:t>
            </a:r>
          </a:p>
          <a:p>
            <a:r>
              <a:rPr lang="en-US" sz="1400" dirty="0"/>
              <a:t>20 November 1947: Princess Elizabeth (now Queen Elizabeth II), elder daughter of King George VI was married to the Duke of </a:t>
            </a:r>
            <a:r>
              <a:rPr lang="en-US" sz="1400" dirty="0" smtClean="0"/>
              <a:t>Edinburgh </a:t>
            </a:r>
            <a:endParaRPr lang="cs-CZ" sz="1400" dirty="0" smtClean="0"/>
          </a:p>
          <a:p>
            <a:r>
              <a:rPr lang="en-US" sz="1400" dirty="0" smtClean="0"/>
              <a:t>6 May 1960: Princess Margaret, second daughter of King George VI was married to Antony Armstrong-Jones (later Earl of </a:t>
            </a:r>
            <a:r>
              <a:rPr lang="en-US" sz="1400" dirty="0" err="1" smtClean="0"/>
              <a:t>Snowdon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24 </a:t>
            </a:r>
            <a:r>
              <a:rPr lang="en-US" sz="1400" dirty="0"/>
              <a:t>April 1963: Princess Alexandra of Kent was married to the Hon Angus Ogilvy</a:t>
            </a:r>
          </a:p>
          <a:p>
            <a:r>
              <a:rPr lang="en-US" sz="1400" dirty="0"/>
              <a:t>14 November 1973: Princess Anne, only daughter of Queen Elizabeth II was married to Captain Mark Phillips</a:t>
            </a:r>
          </a:p>
          <a:p>
            <a:r>
              <a:rPr lang="en-US" sz="1400" dirty="0"/>
              <a:t>23 July 1986: Prince Andrew, Duke of York, second son of Queen Elizabeth II was married to Miss Sarah Ferguson</a:t>
            </a:r>
          </a:p>
          <a:p>
            <a:r>
              <a:rPr lang="en-US" sz="1400" dirty="0" smtClean="0"/>
              <a:t>9 </a:t>
            </a:r>
            <a:r>
              <a:rPr lang="en-US" sz="1400" dirty="0"/>
              <a:t>April 2011: Prince William, Duke of Cambridge, grandson of Queen Elizabeth II, was married to Miss Catherine </a:t>
            </a:r>
            <a:r>
              <a:rPr lang="en-US" sz="1400" dirty="0" smtClean="0"/>
              <a:t>Middleton</a:t>
            </a:r>
            <a:endParaRPr lang="cs-CZ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Royal </a:t>
            </a:r>
            <a:r>
              <a:rPr lang="cs-CZ" dirty="0" smtClean="0"/>
              <a:t>weddings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59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Westminster Abbey Museum is located in the 11th-century vaulted </a:t>
            </a:r>
            <a:r>
              <a:rPr lang="en-US" dirty="0" smtClean="0"/>
              <a:t>undercroft</a:t>
            </a:r>
            <a:r>
              <a:rPr lang="cs-CZ" dirty="0" smtClean="0"/>
              <a:t>.</a:t>
            </a:r>
          </a:p>
          <a:p>
            <a:r>
              <a:rPr lang="en-US" dirty="0"/>
              <a:t>The exhibits include a collection of royal and other funeral effigies (funeral saddle, helm and shield of Henry V)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Museum and Exhibits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903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257</TotalTime>
  <Words>470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Hardcover</vt:lpstr>
      <vt:lpstr>Westminster Abbey </vt:lpstr>
      <vt:lpstr>PowerPoint Presentation</vt:lpstr>
      <vt:lpstr>History</vt:lpstr>
      <vt:lpstr>PowerPoint Presentation</vt:lpstr>
      <vt:lpstr>Coronations</vt:lpstr>
      <vt:lpstr>PowerPoint Presentation</vt:lpstr>
      <vt:lpstr>Royal weddings</vt:lpstr>
      <vt:lpstr>Museum and Exhibits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Westminster Abbey</dc:title>
  <dc:creator>Jacob</dc:creator>
  <cp:lastModifiedBy>Jacob</cp:lastModifiedBy>
  <cp:revision>10</cp:revision>
  <dcterms:created xsi:type="dcterms:W3CDTF">2014-02-07T21:38:44Z</dcterms:created>
  <dcterms:modified xsi:type="dcterms:W3CDTF">2014-02-12T18:44:11Z</dcterms:modified>
</cp:coreProperties>
</file>