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16FF129-02EA-4E97-8172-C50A4B091249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37D17FD-1418-4698-97AB-C0DC2BC5C7A2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History</a:t>
            </a:r>
            <a:r>
              <a:rPr lang="cs-CZ" dirty="0" smtClean="0"/>
              <a:t> and </a:t>
            </a:r>
            <a:r>
              <a:rPr lang="cs-CZ" dirty="0" err="1" smtClean="0"/>
              <a:t>present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endParaRPr lang="cs-CZ" dirty="0"/>
          </a:p>
        </p:txBody>
      </p:sp>
      <p:pic>
        <p:nvPicPr>
          <p:cNvPr id="2051" name="Picture 3" descr="C:\Users\Asus\Desktop\e8a4d5c1055d96d05b3cedd5341a26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397644" cy="32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3568" y="4005064"/>
            <a:ext cx="235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Author</a:t>
            </a:r>
            <a:r>
              <a:rPr lang="cs-CZ" dirty="0" smtClean="0"/>
              <a:t>: Dan Schöberle</a:t>
            </a:r>
          </a:p>
          <a:p>
            <a:r>
              <a:rPr lang="cs-CZ" dirty="0" err="1" smtClean="0"/>
              <a:t>Class</a:t>
            </a:r>
            <a:r>
              <a:rPr lang="cs-CZ" dirty="0" smtClean="0"/>
              <a:t>: SV1/p1</a:t>
            </a:r>
          </a:p>
        </p:txBody>
      </p:sp>
    </p:spTree>
    <p:extLst>
      <p:ext uri="{BB962C8B-B14F-4D97-AF65-F5344CB8AC3E}">
        <p14:creationId xmlns:p14="http://schemas.microsoft.com/office/powerpoint/2010/main" val="267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30 November 1917, King George V issued Letters Patent defining the styles and titles of members of the Royal Family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1996, Her Majesty The Queen modified these Letters </a:t>
            </a:r>
            <a:r>
              <a:rPr lang="en-US" dirty="0" smtClean="0"/>
              <a:t>Patent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31 December 2012, Letters Patent were issued to extend a title and a style borne by members of the Royal Family to additional persons to be </a:t>
            </a:r>
            <a:r>
              <a:rPr lang="en-US" dirty="0" smtClean="0"/>
              <a:t>born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monarchy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74" y="3470622"/>
            <a:ext cx="2345431" cy="3113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70622"/>
            <a:ext cx="3593604" cy="3113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1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Charles, Prince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</a:t>
            </a:r>
            <a:r>
              <a:rPr lang="en-US" dirty="0" err="1" smtClean="0"/>
              <a:t>irst</a:t>
            </a:r>
            <a:r>
              <a:rPr lang="en-US" dirty="0" smtClean="0"/>
              <a:t> </a:t>
            </a:r>
            <a:r>
              <a:rPr lang="en-US" dirty="0"/>
              <a:t>grandchild of King George VI and Queen Elizabeth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1981, he married Lady Diana Spencer and they had two sons, Prince </a:t>
            </a:r>
            <a:r>
              <a:rPr lang="en-US" dirty="0" smtClean="0"/>
              <a:t>William, </a:t>
            </a:r>
            <a:r>
              <a:rPr lang="en-US" dirty="0"/>
              <a:t>and Prince Harry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1996, the couple divorced, following </a:t>
            </a:r>
            <a:r>
              <a:rPr lang="cs-CZ" dirty="0" err="1" smtClean="0"/>
              <a:t>well-publicised</a:t>
            </a:r>
            <a:r>
              <a:rPr lang="en-US" dirty="0" smtClean="0"/>
              <a:t> </a:t>
            </a:r>
            <a:r>
              <a:rPr lang="en-US" dirty="0"/>
              <a:t>extra-marital affairs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Charles Philip Arthur George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29776"/>
            <a:ext cx="4464496" cy="2970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41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</a:t>
            </a:r>
            <a:r>
              <a:rPr lang="en-US" dirty="0" err="1" smtClean="0"/>
              <a:t>ecame</a:t>
            </a:r>
            <a:r>
              <a:rPr lang="en-US" dirty="0" smtClean="0"/>
              <a:t> </a:t>
            </a:r>
            <a:r>
              <a:rPr lang="en-US" dirty="0"/>
              <a:t>Queen of England, Scotland and Ireland on 8 March </a:t>
            </a:r>
            <a:r>
              <a:rPr lang="en-US" dirty="0" smtClean="0"/>
              <a:t>1702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Anne was unable to walk between January and July </a:t>
            </a:r>
            <a:r>
              <a:rPr lang="en-US" dirty="0" smtClean="0"/>
              <a:t>1713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Titles</a:t>
            </a:r>
            <a:r>
              <a:rPr lang="cs-CZ" dirty="0"/>
              <a:t> and </a:t>
            </a:r>
            <a:r>
              <a:rPr lang="cs-CZ" dirty="0" err="1" smtClean="0"/>
              <a:t>styles</a:t>
            </a:r>
            <a:endParaRPr lang="cs-CZ" dirty="0" smtClean="0"/>
          </a:p>
          <a:p>
            <a:pPr marL="457200" lvl="1" indent="-285750"/>
            <a:r>
              <a:rPr lang="en-US" dirty="0" smtClean="0"/>
              <a:t>6 </a:t>
            </a:r>
            <a:r>
              <a:rPr lang="en-US" dirty="0"/>
              <a:t>February 1665 – 28 July 1683: Her Highness The Lady </a:t>
            </a:r>
            <a:r>
              <a:rPr lang="en-US" dirty="0" smtClean="0"/>
              <a:t>Anne</a:t>
            </a:r>
            <a:r>
              <a:rPr lang="cs-CZ" dirty="0" smtClean="0"/>
              <a:t> </a:t>
            </a:r>
          </a:p>
          <a:p>
            <a:pPr marL="457200" lvl="1" indent="-285750"/>
            <a:r>
              <a:rPr lang="en-US" dirty="0" smtClean="0"/>
              <a:t>28 </a:t>
            </a:r>
            <a:r>
              <a:rPr lang="en-US" dirty="0"/>
              <a:t>July 1683 – 8 March 1702: Her Royal Highness The Princess Anne of Denmark[216]</a:t>
            </a:r>
          </a:p>
          <a:p>
            <a:pPr marL="457200" lvl="1" indent="-285750"/>
            <a:r>
              <a:rPr lang="en-US" dirty="0"/>
              <a:t>8 March 1702 – 1 August 1714: Her Majesty The </a:t>
            </a:r>
            <a:r>
              <a:rPr lang="en-US" dirty="0" smtClean="0"/>
              <a:t>Queen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Queen</a:t>
            </a:r>
            <a:r>
              <a:rPr lang="cs-CZ" dirty="0"/>
              <a:t> Anne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79" y="3645025"/>
            <a:ext cx="2562043" cy="3155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3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list of current members of the Royal Family who bear the style of </a:t>
            </a:r>
            <a:r>
              <a:rPr lang="en-US" dirty="0" smtClean="0"/>
              <a:t>Majesty</a:t>
            </a:r>
            <a:r>
              <a:rPr lang="cs-CZ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HM </a:t>
            </a:r>
            <a:r>
              <a:rPr lang="en-US" dirty="0"/>
              <a:t>The Queen and HRH The Duke of Edinburgh (The Queen's husband)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TRH The Prince of Wales and The Duchess of Cornwall[5] (The Queen's eldest son and his second wife)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HRH </a:t>
            </a:r>
            <a:r>
              <a:rPr lang="en-US" dirty="0"/>
              <a:t>The Duke of </a:t>
            </a:r>
            <a:r>
              <a:rPr lang="cs-CZ" dirty="0" smtClean="0"/>
              <a:t> </a:t>
            </a:r>
            <a:r>
              <a:rPr lang="en-US" dirty="0" smtClean="0"/>
              <a:t>York </a:t>
            </a:r>
            <a:r>
              <a:rPr lang="en-US" dirty="0"/>
              <a:t>(The Queen's second son)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HRH </a:t>
            </a:r>
            <a:r>
              <a:rPr lang="en-US" dirty="0"/>
              <a:t>The Princess Royal (The Queen's daughter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Present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79"/>
            <a:ext cx="5763213" cy="2446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6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97378"/>
            <a:ext cx="2095500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Born </a:t>
            </a:r>
            <a:r>
              <a:rPr lang="cs-CZ" dirty="0"/>
              <a:t>21 </a:t>
            </a:r>
            <a:r>
              <a:rPr lang="cs-CZ" dirty="0" err="1"/>
              <a:t>April</a:t>
            </a:r>
            <a:r>
              <a:rPr lang="cs-CZ" dirty="0"/>
              <a:t> </a:t>
            </a:r>
            <a:r>
              <a:rPr lang="cs-CZ" dirty="0" smtClean="0"/>
              <a:t>1926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Upon </a:t>
            </a:r>
            <a:r>
              <a:rPr lang="en-US" dirty="0"/>
              <a:t>her accession on 6 February 1952, Elizabeth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became </a:t>
            </a:r>
            <a:r>
              <a:rPr lang="en-US" dirty="0"/>
              <a:t>Head of the Commonwealth and queen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regnant </a:t>
            </a:r>
            <a:r>
              <a:rPr lang="en-US" dirty="0"/>
              <a:t>of seven </a:t>
            </a:r>
            <a:r>
              <a:rPr lang="en-US" dirty="0" smtClean="0"/>
              <a:t>independent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Queen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:</a:t>
            </a:r>
          </a:p>
          <a:p>
            <a:pPr marL="457200" lvl="1" indent="-285750"/>
            <a:r>
              <a:rPr lang="en-US" dirty="0"/>
              <a:t>United Kingdom, Canada, Australia, New Zealand, </a:t>
            </a:r>
            <a:r>
              <a:rPr lang="en-US" dirty="0" err="1" smtClean="0"/>
              <a:t>Sout</a:t>
            </a:r>
            <a:r>
              <a:rPr lang="cs-CZ" dirty="0" smtClean="0"/>
              <a:t>h</a:t>
            </a:r>
            <a:br>
              <a:rPr lang="cs-CZ" dirty="0" smtClean="0"/>
            </a:br>
            <a:r>
              <a:rPr lang="en-US" dirty="0" smtClean="0"/>
              <a:t>Africa</a:t>
            </a:r>
            <a:r>
              <a:rPr lang="en-US" dirty="0"/>
              <a:t>, Pakistan and Ceylon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1947, she married Prince Philip of Greece and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Denmark</a:t>
            </a:r>
            <a:r>
              <a:rPr lang="en-US" dirty="0"/>
              <a:t>, with whom she has four children: Charles</a:t>
            </a:r>
            <a:r>
              <a:rPr lang="en-US" dirty="0" smtClean="0"/>
              <a:t>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Anne</a:t>
            </a:r>
            <a:r>
              <a:rPr lang="en-US" dirty="0"/>
              <a:t>, Andrew, and Edward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queen</a:t>
            </a:r>
            <a:r>
              <a:rPr lang="cs-CZ" dirty="0"/>
              <a:t> Elizabeth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Father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en-US" dirty="0"/>
              <a:t>Charles, Prince of 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Mother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en-US" dirty="0"/>
              <a:t>Diana, Princess of Wales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Prince </a:t>
            </a:r>
            <a:r>
              <a:rPr lang="en-US" dirty="0"/>
              <a:t>William married Catherine </a:t>
            </a:r>
            <a:r>
              <a:rPr lang="en-US" dirty="0" smtClean="0"/>
              <a:t>Middleton</a:t>
            </a:r>
            <a:endParaRPr lang="cs-CZ" dirty="0" smtClean="0"/>
          </a:p>
          <a:p>
            <a:pPr marL="457200" lvl="1" indent="-285750"/>
            <a:r>
              <a:rPr lang="en-US" dirty="0"/>
              <a:t>Their first child, Prince George of Cambridge, was born on 22 July </a:t>
            </a:r>
            <a:r>
              <a:rPr lang="en-US" dirty="0" smtClean="0"/>
              <a:t>2013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Prince William was educated at four schools in the United Kingdom and obtained a degree from the University of St </a:t>
            </a:r>
            <a:r>
              <a:rPr lang="en-US" dirty="0" smtClean="0"/>
              <a:t>Andrews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Prince William has also taken Kiswahili studies at universities in Kenya and Tanzania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William Arthur Philip Louis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456384" cy="2602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9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Thank you </a:t>
            </a:r>
            <a:r>
              <a:rPr lang="en-US" sz="3200" b="1" dirty="0" smtClean="0"/>
              <a:t>for </a:t>
            </a:r>
            <a:r>
              <a:rPr lang="en-US" sz="3200" b="1" dirty="0"/>
              <a:t>your attention</a:t>
            </a:r>
            <a:endParaRPr lang="cs-CZ" sz="3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end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61" y="2132856"/>
            <a:ext cx="6597677" cy="442986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127</TotalTime>
  <Words>370</Words>
  <Application>Microsoft Office PowerPoint</Application>
  <PresentationFormat>Předvádění na obrazovce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Mylar</vt:lpstr>
      <vt:lpstr>Royal family</vt:lpstr>
      <vt:lpstr>History of monarchy</vt:lpstr>
      <vt:lpstr>Charles Philip Arthur George</vt:lpstr>
      <vt:lpstr>Queen Anne</vt:lpstr>
      <vt:lpstr>Present</vt:lpstr>
      <vt:lpstr>British queen Elizabeth II.</vt:lpstr>
      <vt:lpstr>William Arthur Philip Louis</vt:lpstr>
      <vt:lpstr>This is 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family</dc:title>
  <dc:creator>Asus</dc:creator>
  <cp:lastModifiedBy>Asus</cp:lastModifiedBy>
  <cp:revision>13</cp:revision>
  <dcterms:created xsi:type="dcterms:W3CDTF">2014-02-09T19:25:04Z</dcterms:created>
  <dcterms:modified xsi:type="dcterms:W3CDTF">2014-02-26T17:07:36Z</dcterms:modified>
</cp:coreProperties>
</file>