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61" r:id="rId7"/>
    <p:sldId id="260" r:id="rId8"/>
    <p:sldId id="264" r:id="rId9"/>
    <p:sldId id="259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>
        <p:scale>
          <a:sx n="54" d="100"/>
          <a:sy n="54" d="100"/>
        </p:scale>
        <p:origin x="-9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6128-096D-4D77-8909-D3F52AE1A774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2A3F-1C29-4EC6-9551-6BA660181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53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6128-096D-4D77-8909-D3F52AE1A774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2A3F-1C29-4EC6-9551-6BA660181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645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6128-096D-4D77-8909-D3F52AE1A774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2A3F-1C29-4EC6-9551-6BA660181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31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6128-096D-4D77-8909-D3F52AE1A774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2A3F-1C29-4EC6-9551-6BA660181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73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6128-096D-4D77-8909-D3F52AE1A774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2A3F-1C29-4EC6-9551-6BA660181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463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6128-096D-4D77-8909-D3F52AE1A774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2A3F-1C29-4EC6-9551-6BA660181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10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6128-096D-4D77-8909-D3F52AE1A774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2A3F-1C29-4EC6-9551-6BA660181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33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6128-096D-4D77-8909-D3F52AE1A774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2A3F-1C29-4EC6-9551-6BA660181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6128-096D-4D77-8909-D3F52AE1A774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2A3F-1C29-4EC6-9551-6BA660181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98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6128-096D-4D77-8909-D3F52AE1A774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2A3F-1C29-4EC6-9551-6BA660181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17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6128-096D-4D77-8909-D3F52AE1A774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2A3F-1C29-4EC6-9551-6BA660181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812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06128-096D-4D77-8909-D3F52AE1A774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42A3F-1C29-4EC6-9551-6BA660181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62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tudent\Documents\U3\Mirek Tvrdý\renoir\PAReno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471260" cy="457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-972617" y="404664"/>
            <a:ext cx="10980000" cy="12960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Pierre</a:t>
            </a:r>
            <a:r>
              <a:rPr lang="cs-CZ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-Auguste </a:t>
            </a:r>
            <a:r>
              <a:rPr lang="cs-CZ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Renoir</a:t>
            </a:r>
            <a:endParaRPr lang="cs-CZ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283968" y="2132856"/>
            <a:ext cx="424847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Born – 25 </a:t>
            </a:r>
            <a:r>
              <a:rPr lang="cs-CZ" dirty="0" err="1" smtClean="0"/>
              <a:t>February</a:t>
            </a:r>
            <a:r>
              <a:rPr lang="cs-CZ" dirty="0"/>
              <a:t> </a:t>
            </a:r>
            <a:r>
              <a:rPr lang="cs-CZ" dirty="0" smtClean="0"/>
              <a:t>1841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Died</a:t>
            </a:r>
            <a:r>
              <a:rPr lang="cs-CZ" dirty="0"/>
              <a:t> </a:t>
            </a:r>
            <a:r>
              <a:rPr lang="cs-CZ" dirty="0" smtClean="0"/>
              <a:t>– 3 </a:t>
            </a:r>
            <a:r>
              <a:rPr lang="cs-CZ" dirty="0" err="1" smtClean="0"/>
              <a:t>December</a:t>
            </a:r>
            <a:r>
              <a:rPr lang="cs-CZ" dirty="0" smtClean="0"/>
              <a:t> 1919</a:t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8585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3691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dirty="0" smtClean="0"/>
              <a:t>He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father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actor</a:t>
            </a:r>
            <a:r>
              <a:rPr lang="cs-CZ" dirty="0" smtClean="0"/>
              <a:t> </a:t>
            </a:r>
            <a:r>
              <a:rPr lang="cs-CZ" dirty="0" err="1" smtClean="0"/>
              <a:t>Pierre</a:t>
            </a:r>
            <a:r>
              <a:rPr lang="cs-CZ" dirty="0" smtClean="0"/>
              <a:t> </a:t>
            </a:r>
            <a:r>
              <a:rPr lang="cs-CZ" dirty="0" err="1" smtClean="0"/>
              <a:t>Renoir</a:t>
            </a:r>
            <a:r>
              <a:rPr lang="cs-CZ" dirty="0" smtClean="0"/>
              <a:t> (</a:t>
            </a:r>
            <a:r>
              <a:rPr lang="cs-CZ" dirty="0" err="1" smtClean="0"/>
              <a:t>actor</a:t>
            </a:r>
            <a:r>
              <a:rPr lang="cs-CZ" dirty="0" smtClean="0"/>
              <a:t>) , </a:t>
            </a:r>
            <a:r>
              <a:rPr lang="cs-CZ" dirty="0" err="1" smtClean="0"/>
              <a:t>filmmaker</a:t>
            </a:r>
            <a:r>
              <a:rPr lang="cs-CZ" dirty="0" smtClean="0"/>
              <a:t>  Jean </a:t>
            </a:r>
            <a:r>
              <a:rPr lang="cs-CZ" dirty="0" err="1" smtClean="0"/>
              <a:t>Renoir</a:t>
            </a:r>
            <a:r>
              <a:rPr lang="cs-CZ" dirty="0" smtClean="0"/>
              <a:t> and  </a:t>
            </a:r>
            <a:r>
              <a:rPr lang="cs-CZ" dirty="0" err="1" smtClean="0"/>
              <a:t>ceramic</a:t>
            </a:r>
            <a:r>
              <a:rPr lang="cs-CZ" dirty="0" smtClean="0"/>
              <a:t> </a:t>
            </a:r>
            <a:r>
              <a:rPr lang="cs-CZ" dirty="0" err="1" smtClean="0"/>
              <a:t>artist</a:t>
            </a:r>
            <a:r>
              <a:rPr lang="cs-CZ" dirty="0" smtClean="0"/>
              <a:t>  Claude </a:t>
            </a:r>
            <a:r>
              <a:rPr lang="cs-CZ" dirty="0" err="1" smtClean="0"/>
              <a:t>Renoir</a:t>
            </a:r>
            <a:r>
              <a:rPr lang="cs-CZ" dirty="0" smtClean="0"/>
              <a:t>.</a:t>
            </a:r>
          </a:p>
          <a:p>
            <a:r>
              <a:rPr lang="cs-CZ" dirty="0" smtClean="0"/>
              <a:t>And </a:t>
            </a:r>
            <a:r>
              <a:rPr lang="cs-CZ" dirty="0" err="1" smtClean="0"/>
              <a:t>grandfather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Claude </a:t>
            </a:r>
            <a:r>
              <a:rPr lang="cs-CZ" dirty="0" err="1" smtClean="0"/>
              <a:t>Renoir</a:t>
            </a:r>
            <a:r>
              <a:rPr lang="cs-CZ" dirty="0" smtClean="0"/>
              <a:t>, son </a:t>
            </a:r>
            <a:r>
              <a:rPr lang="cs-CZ" dirty="0" err="1" smtClean="0"/>
              <a:t>Pierre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2879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Auguste Renoir - The Swing - Google Art 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43624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51520" y="345776"/>
            <a:ext cx="37880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</a:t>
            </a:r>
            <a:r>
              <a:rPr lang="cs-CZ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swing</a:t>
            </a:r>
            <a:br>
              <a:rPr lang="cs-CZ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cs-CZ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oil</a:t>
            </a:r>
            <a:r>
              <a:rPr lang="cs-CZ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on </a:t>
            </a:r>
            <a:r>
              <a:rPr lang="cs-CZ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canvas</a:t>
            </a:r>
            <a:endParaRPr lang="cs-CZ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8650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Auguste Renoir - Young Girls at the Piano - Google Art 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1691"/>
            <a:ext cx="43243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07504" y="406859"/>
            <a:ext cx="407470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Young</a:t>
            </a:r>
            <a:r>
              <a:rPr lang="cs-CZ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cs-CZ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girls</a:t>
            </a:r>
            <a:r>
              <a:rPr lang="cs-CZ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cs-CZ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</a:t>
            </a:r>
            <a:r>
              <a:rPr lang="cs-CZ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cs-CZ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</a:t>
            </a:r>
            <a:r>
              <a:rPr lang="cs-CZ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piano</a:t>
            </a:r>
            <a:br>
              <a:rPr lang="cs-CZ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cs-CZ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1892</a:t>
            </a:r>
            <a:endParaRPr lang="cs-CZ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5908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azza San Marco, Venice by Pierre-Auguste Reno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43" y="1103819"/>
            <a:ext cx="5006330" cy="400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39552" y="1099809"/>
            <a:ext cx="28966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Pizza San </a:t>
            </a:r>
          </a:p>
          <a:p>
            <a:pPr algn="ctr"/>
            <a:r>
              <a:rPr lang="cs-CZ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Marco</a:t>
            </a:r>
            <a:endParaRPr lang="cs-CZ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5127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70212" y="2420888"/>
            <a:ext cx="777686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French artist who was a leading painter in the development of the Impressionist style.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3320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620688"/>
            <a:ext cx="8352928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 Renoir’s painting was always beautiful and </a:t>
            </a:r>
            <a:r>
              <a:rPr lang="en-US" dirty="0" smtClean="0"/>
              <a:t>optimistic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en-US" dirty="0"/>
              <a:t>Renoir's paintings are probably the most popular, well-known, and frequently reproduced images in the history of art. </a:t>
            </a: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/>
            </a:r>
            <a:br>
              <a:rPr lang="cs-CZ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566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/>
              <a:t>His </a:t>
            </a:r>
            <a:r>
              <a:rPr lang="cs-CZ" dirty="0" err="1"/>
              <a:t>father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tailor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0736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cs-CZ" dirty="0"/>
              <a:t>he </a:t>
            </a:r>
            <a:r>
              <a:rPr lang="cs-CZ" dirty="0" err="1"/>
              <a:t>was</a:t>
            </a:r>
            <a:r>
              <a:rPr lang="cs-CZ" dirty="0"/>
              <a:t> 6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moved</a:t>
            </a:r>
            <a:r>
              <a:rPr lang="cs-CZ" dirty="0"/>
              <a:t> to </a:t>
            </a:r>
            <a:r>
              <a:rPr lang="cs-CZ" dirty="0" err="1"/>
              <a:t>paris</a:t>
            </a:r>
            <a:r>
              <a:rPr lang="cs-CZ" dirty="0" smtClean="0"/>
              <a:t>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4653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/>
              <a:t>He </a:t>
            </a:r>
            <a:r>
              <a:rPr lang="cs-CZ" dirty="0" err="1"/>
              <a:t>realy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music but </a:t>
            </a:r>
            <a:r>
              <a:rPr lang="cs-CZ" dirty="0" err="1"/>
              <a:t>Renoir</a:t>
            </a:r>
            <a:r>
              <a:rPr lang="cs-CZ" dirty="0"/>
              <a:t> </a:t>
            </a:r>
            <a:r>
              <a:rPr lang="cs-CZ" dirty="0" err="1"/>
              <a:t>destiny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painting</a:t>
            </a:r>
            <a:r>
              <a:rPr lang="cs-CZ" dirty="0"/>
              <a:t>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4741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cs-CZ" dirty="0"/>
              <a:t>he </a:t>
            </a:r>
            <a:r>
              <a:rPr lang="cs-CZ" dirty="0" err="1"/>
              <a:t>was</a:t>
            </a:r>
            <a:r>
              <a:rPr lang="cs-CZ" dirty="0"/>
              <a:t> 13 he </a:t>
            </a:r>
            <a:r>
              <a:rPr lang="cs-CZ" dirty="0" err="1"/>
              <a:t>went</a:t>
            </a:r>
            <a:r>
              <a:rPr lang="cs-CZ" dirty="0"/>
              <a:t> to </a:t>
            </a:r>
            <a:r>
              <a:rPr lang="cs-CZ" dirty="0" err="1"/>
              <a:t>porcelain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, </a:t>
            </a:r>
            <a:r>
              <a:rPr lang="en-US" dirty="0"/>
              <a:t>here was decorated porcelain in the style of the 18th century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9247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In 1862, Renoir began to study at the </a:t>
            </a:r>
            <a:r>
              <a:rPr lang="en-US" dirty="0" err="1"/>
              <a:t>École</a:t>
            </a:r>
            <a:r>
              <a:rPr lang="en-US" dirty="0"/>
              <a:t> des Beaux-Arts and attend </a:t>
            </a:r>
            <a:r>
              <a:rPr lang="en-US" dirty="0" err="1"/>
              <a:t>Gleyrov</a:t>
            </a:r>
            <a:r>
              <a:rPr lang="en-US" dirty="0"/>
              <a:t> studio</a:t>
            </a:r>
            <a:r>
              <a:rPr lang="cs-CZ" dirty="0"/>
              <a:t>, </a:t>
            </a:r>
            <a:r>
              <a:rPr lang="cs-CZ" dirty="0" err="1"/>
              <a:t>there</a:t>
            </a:r>
            <a:r>
              <a:rPr lang="cs-CZ" dirty="0"/>
              <a:t> he met </a:t>
            </a:r>
            <a:r>
              <a:rPr lang="cs-CZ" dirty="0" err="1"/>
              <a:t>Sisley</a:t>
            </a:r>
            <a:r>
              <a:rPr lang="cs-CZ" dirty="0"/>
              <a:t> and Monet.</a:t>
            </a:r>
            <a:br>
              <a:rPr lang="cs-CZ" dirty="0"/>
            </a:br>
            <a:r>
              <a:rPr lang="cs-CZ" dirty="0"/>
              <a:t>He </a:t>
            </a:r>
            <a:r>
              <a:rPr lang="cs-CZ" dirty="0" err="1"/>
              <a:t>studied</a:t>
            </a:r>
            <a:r>
              <a:rPr lang="cs-CZ" dirty="0"/>
              <a:t> </a:t>
            </a:r>
            <a:r>
              <a:rPr lang="cs-CZ" dirty="0" err="1"/>
              <a:t>drawing</a:t>
            </a:r>
            <a:r>
              <a:rPr lang="cs-CZ" dirty="0"/>
              <a:t> in his free </a:t>
            </a:r>
            <a:r>
              <a:rPr lang="cs-CZ" dirty="0" err="1"/>
              <a:t>time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4480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He painted portraits, and still life, but above all, he painted social scenes of the day.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93686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135</Words>
  <Application>Microsoft Office PowerPoint</Application>
  <PresentationFormat>Předvádění na obrazovce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Student</dc:creator>
  <cp:lastModifiedBy>Mira</cp:lastModifiedBy>
  <cp:revision>8</cp:revision>
  <dcterms:created xsi:type="dcterms:W3CDTF">2014-02-25T12:16:37Z</dcterms:created>
  <dcterms:modified xsi:type="dcterms:W3CDTF">2014-02-26T08:59:09Z</dcterms:modified>
</cp:coreProperties>
</file>