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772400" cy="936103"/>
          </a:xfrm>
        </p:spPr>
        <p:txBody>
          <a:bodyPr/>
          <a:lstStyle/>
          <a:p>
            <a:r>
              <a:rPr lang="cs-CZ" dirty="0" err="1" smtClean="0"/>
              <a:t>Lake</a:t>
            </a:r>
            <a:r>
              <a:rPr lang="cs-CZ" dirty="0" smtClean="0"/>
              <a:t> </a:t>
            </a:r>
            <a:r>
              <a:rPr lang="cs-CZ" dirty="0" err="1" smtClean="0"/>
              <a:t>District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39552" y="1412776"/>
            <a:ext cx="8064896" cy="4968552"/>
          </a:xfrm>
        </p:spPr>
        <p:txBody>
          <a:bodyPr>
            <a:normAutofit/>
          </a:bodyPr>
          <a:lstStyle/>
          <a:p>
            <a:pPr algn="l"/>
            <a:r>
              <a:rPr lang="cs-CZ" sz="2000" dirty="0" err="1" smtClean="0">
                <a:solidFill>
                  <a:schemeClr val="tx1"/>
                </a:solidFill>
              </a:rPr>
              <a:t>The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Lake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District</a:t>
            </a:r>
            <a:r>
              <a:rPr lang="cs-CZ" sz="2000" dirty="0" smtClean="0">
                <a:solidFill>
                  <a:schemeClr val="tx1"/>
                </a:solidFill>
              </a:rPr>
              <a:t>, </a:t>
            </a:r>
            <a:r>
              <a:rPr lang="cs-CZ" sz="2000" dirty="0" err="1" smtClean="0">
                <a:solidFill>
                  <a:schemeClr val="tx1"/>
                </a:solidFill>
              </a:rPr>
              <a:t>popular</a:t>
            </a:r>
            <a:r>
              <a:rPr lang="cs-CZ" sz="2000" dirty="0" smtClean="0">
                <a:solidFill>
                  <a:schemeClr val="tx1"/>
                </a:solidFill>
              </a:rPr>
              <a:t> as </a:t>
            </a:r>
            <a:r>
              <a:rPr lang="cs-CZ" sz="2000" dirty="0" err="1" smtClean="0">
                <a:solidFill>
                  <a:schemeClr val="tx1"/>
                </a:solidFill>
              </a:rPr>
              <a:t>The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Lakes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or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Lakeland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is a mountainous region in North West </a:t>
            </a:r>
            <a:r>
              <a:rPr lang="en-US" sz="2000" dirty="0" smtClean="0">
                <a:solidFill>
                  <a:schemeClr val="tx1"/>
                </a:solidFill>
              </a:rPr>
              <a:t>England</a:t>
            </a:r>
            <a:r>
              <a:rPr lang="cs-CZ" sz="2000" dirty="0" smtClean="0">
                <a:solidFill>
                  <a:schemeClr val="tx1"/>
                </a:solidFill>
              </a:rPr>
              <a:t> and </a:t>
            </a:r>
            <a:r>
              <a:rPr lang="cs-CZ" sz="2000" dirty="0" err="1" smtClean="0">
                <a:solidFill>
                  <a:schemeClr val="tx1"/>
                </a:solidFill>
              </a:rPr>
              <a:t>now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lies</a:t>
            </a:r>
            <a:r>
              <a:rPr lang="cs-CZ" sz="2000" dirty="0" smtClean="0">
                <a:solidFill>
                  <a:schemeClr val="tx1"/>
                </a:solidFill>
              </a:rPr>
              <a:t> in </a:t>
            </a:r>
            <a:r>
              <a:rPr lang="cs-CZ" sz="2000" dirty="0" err="1" smtClean="0">
                <a:solidFill>
                  <a:schemeClr val="tx1"/>
                </a:solidFill>
              </a:rPr>
              <a:t>modern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county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of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Cumbria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smtClean="0">
                <a:solidFill>
                  <a:schemeClr val="tx1"/>
                </a:solidFill>
              </a:rPr>
              <a:t>A </a:t>
            </a:r>
            <a:r>
              <a:rPr lang="cs-CZ" sz="2000" dirty="0" err="1" smtClean="0">
                <a:solidFill>
                  <a:schemeClr val="tx1"/>
                </a:solidFill>
              </a:rPr>
              <a:t>popular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holiday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destination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is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known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for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its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lakes, forests and </a:t>
            </a:r>
            <a:r>
              <a:rPr lang="en-US" sz="2000" dirty="0" smtClean="0">
                <a:solidFill>
                  <a:schemeClr val="tx1"/>
                </a:solidFill>
              </a:rPr>
              <a:t>mountains</a:t>
            </a:r>
            <a:r>
              <a:rPr lang="cs-CZ" sz="2000" dirty="0" smtClean="0">
                <a:solidFill>
                  <a:schemeClr val="tx1"/>
                </a:solidFill>
              </a:rPr>
              <a:t>, </a:t>
            </a:r>
            <a:r>
              <a:rPr lang="cs-CZ" sz="2000" dirty="0" smtClean="0">
                <a:solidFill>
                  <a:schemeClr val="tx1"/>
                </a:solidFill>
              </a:rPr>
              <a:t>but </a:t>
            </a:r>
            <a:r>
              <a:rPr lang="cs-CZ" sz="2000" dirty="0" err="1" smtClean="0">
                <a:solidFill>
                  <a:schemeClr val="tx1"/>
                </a:solidFill>
              </a:rPr>
              <a:t>also</a:t>
            </a:r>
            <a:r>
              <a:rPr lang="cs-CZ" sz="2000" dirty="0" smtClean="0">
                <a:solidFill>
                  <a:schemeClr val="tx1"/>
                </a:solidFill>
              </a:rPr>
              <a:t> in 19th </a:t>
            </a:r>
            <a:r>
              <a:rPr lang="cs-CZ" sz="2000" dirty="0" err="1" smtClean="0">
                <a:solidFill>
                  <a:schemeClr val="tx1"/>
                </a:solidFill>
              </a:rPr>
              <a:t>century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poetry and writings of William Wordsworth and the other Lake Poets.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The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national</a:t>
            </a:r>
            <a:r>
              <a:rPr lang="cs-CZ" sz="2000" dirty="0" smtClean="0">
                <a:solidFill>
                  <a:schemeClr val="tx1"/>
                </a:solidFill>
              </a:rPr>
              <a:t> park </a:t>
            </a:r>
            <a:r>
              <a:rPr lang="en-US" sz="2000" dirty="0" smtClean="0">
                <a:solidFill>
                  <a:schemeClr val="tx1"/>
                </a:solidFill>
              </a:rPr>
              <a:t>has an area of ​​2,250 m²</a:t>
            </a:r>
            <a:r>
              <a:rPr lang="cs-CZ" sz="2000" dirty="0" smtClean="0">
                <a:solidFill>
                  <a:schemeClr val="tx1"/>
                </a:solidFill>
              </a:rPr>
              <a:t> and </a:t>
            </a:r>
            <a:r>
              <a:rPr lang="cs-CZ" sz="2000" dirty="0" err="1" smtClean="0">
                <a:solidFill>
                  <a:schemeClr val="tx1"/>
                </a:solidFill>
              </a:rPr>
              <a:t>national</a:t>
            </a:r>
            <a:r>
              <a:rPr lang="cs-CZ" sz="2000" dirty="0" smtClean="0">
                <a:solidFill>
                  <a:schemeClr val="tx1"/>
                </a:solidFill>
              </a:rPr>
              <a:t> park </a:t>
            </a:r>
            <a:r>
              <a:rPr lang="cs-CZ" sz="2000" dirty="0" err="1" smtClean="0">
                <a:solidFill>
                  <a:schemeClr val="tx1"/>
                </a:solidFill>
              </a:rPr>
              <a:t>happened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this</a:t>
            </a:r>
            <a:r>
              <a:rPr lang="cs-CZ" sz="2000" dirty="0" smtClean="0">
                <a:solidFill>
                  <a:schemeClr val="tx1"/>
                </a:solidFill>
              </a:rPr>
              <a:t> area in 1951.</a:t>
            </a:r>
          </a:p>
        </p:txBody>
      </p:sp>
      <p:pic>
        <p:nvPicPr>
          <p:cNvPr id="1026" name="Picture 2" descr="C:\Documents and Settings\Vojta\Plocha\wastwat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428999"/>
            <a:ext cx="4419371" cy="3140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Documents and Settings\Vojta\Plocha\images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782253"/>
            <a:ext cx="3496967" cy="2199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539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9044" cy="130026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577483"/>
          </a:xfrm>
        </p:spPr>
        <p:txBody>
          <a:bodyPr/>
          <a:lstStyle/>
          <a:p>
            <a:pPr marL="0" indent="0">
              <a:buNone/>
            </a:pPr>
            <a:r>
              <a:rPr lang="cs-CZ" sz="2000" dirty="0" err="1" smtClean="0"/>
              <a:t>All</a:t>
            </a:r>
            <a:r>
              <a:rPr lang="cs-CZ" sz="2000" dirty="0" smtClean="0"/>
              <a:t> </a:t>
            </a:r>
            <a:r>
              <a:rPr lang="cs-CZ" sz="2000" dirty="0" err="1"/>
              <a:t>places</a:t>
            </a:r>
            <a:r>
              <a:rPr lang="cs-CZ" sz="2000" dirty="0"/>
              <a:t> in </a:t>
            </a:r>
            <a:r>
              <a:rPr lang="cs-CZ" sz="2000" dirty="0" err="1"/>
              <a:t>England</a:t>
            </a:r>
            <a:r>
              <a:rPr lang="en-US" sz="2000" dirty="0"/>
              <a:t> higher than three </a:t>
            </a:r>
            <a:r>
              <a:rPr lang="en-US" sz="2000" dirty="0" smtClean="0"/>
              <a:t>thousand </a:t>
            </a:r>
            <a:r>
              <a:rPr lang="en-US" sz="2000" dirty="0"/>
              <a:t>fee</a:t>
            </a:r>
            <a:r>
              <a:rPr lang="cs-CZ" sz="2000" dirty="0"/>
              <a:t>t </a:t>
            </a:r>
            <a:r>
              <a:rPr lang="cs-CZ" sz="2000" dirty="0" err="1"/>
              <a:t>above</a:t>
            </a:r>
            <a:r>
              <a:rPr lang="cs-CZ" sz="2000" dirty="0"/>
              <a:t> </a:t>
            </a:r>
            <a:r>
              <a:rPr lang="cs-CZ" sz="2000" dirty="0" err="1" smtClean="0"/>
              <a:t>sea</a:t>
            </a:r>
            <a:r>
              <a:rPr lang="cs-CZ" sz="2000" dirty="0" smtClean="0"/>
              <a:t> </a:t>
            </a:r>
            <a:r>
              <a:rPr lang="cs-CZ" sz="2000" dirty="0" err="1"/>
              <a:t>level</a:t>
            </a:r>
            <a:r>
              <a:rPr lang="cs-CZ" sz="2000" dirty="0"/>
              <a:t> </a:t>
            </a:r>
            <a:r>
              <a:rPr lang="cs-CZ" sz="2000" dirty="0" smtClean="0"/>
              <a:t>are in </a:t>
            </a:r>
            <a:r>
              <a:rPr lang="cs-CZ" sz="2000" dirty="0" err="1" smtClean="0"/>
              <a:t>Nationali</a:t>
            </a:r>
            <a:r>
              <a:rPr lang="cs-CZ" sz="2000" dirty="0" smtClean="0"/>
              <a:t> </a:t>
            </a:r>
            <a:r>
              <a:rPr lang="cs-CZ" sz="2000" dirty="0"/>
              <a:t>Park </a:t>
            </a:r>
            <a:r>
              <a:rPr lang="en-US" sz="2000" dirty="0"/>
              <a:t>including Scafell Pike, the highest mountain in </a:t>
            </a:r>
            <a:r>
              <a:rPr lang="en-US" sz="2000" dirty="0" smtClean="0"/>
              <a:t>England </a:t>
            </a:r>
            <a:r>
              <a:rPr lang="cs-CZ" sz="2000" dirty="0" smtClean="0"/>
              <a:t>(</a:t>
            </a:r>
            <a:r>
              <a:rPr lang="cs-CZ" sz="2000" dirty="0"/>
              <a:t>3209 ft - 987m). </a:t>
            </a:r>
            <a:r>
              <a:rPr lang="cs-CZ" sz="2000" dirty="0" smtClean="0"/>
              <a:t>In </a:t>
            </a:r>
            <a:r>
              <a:rPr lang="cs-CZ" sz="2000" dirty="0" err="1" smtClean="0"/>
              <a:t>national</a:t>
            </a:r>
            <a:r>
              <a:rPr lang="cs-CZ" sz="2000" dirty="0" smtClean="0"/>
              <a:t> Park </a:t>
            </a:r>
            <a:r>
              <a:rPr lang="cs-CZ" sz="2000" dirty="0" err="1" smtClean="0"/>
              <a:t>we</a:t>
            </a:r>
            <a:r>
              <a:rPr lang="cs-CZ" sz="2000" dirty="0" smtClean="0"/>
              <a:t> </a:t>
            </a:r>
            <a:r>
              <a:rPr lang="cs-CZ" sz="2000" dirty="0" err="1" smtClean="0"/>
              <a:t>find</a:t>
            </a:r>
            <a:r>
              <a:rPr lang="cs-CZ" sz="2000" dirty="0" smtClean="0"/>
              <a:t> 60 </a:t>
            </a:r>
            <a:r>
              <a:rPr lang="cs-CZ" sz="2000" dirty="0" err="1" smtClean="0"/>
              <a:t>lakes</a:t>
            </a:r>
            <a:r>
              <a:rPr lang="cs-CZ" sz="2000" dirty="0" smtClean="0"/>
              <a:t> </a:t>
            </a:r>
            <a:r>
              <a:rPr lang="en-US" sz="2000" dirty="0" smtClean="0"/>
              <a:t>There </a:t>
            </a:r>
            <a:r>
              <a:rPr lang="en-US" sz="2000" dirty="0"/>
              <a:t>are also the </a:t>
            </a:r>
            <a:r>
              <a:rPr lang="en-US" sz="2000" dirty="0" smtClean="0"/>
              <a:t>deepest</a:t>
            </a:r>
            <a:r>
              <a:rPr lang="cs-CZ" sz="2000" dirty="0" smtClean="0"/>
              <a:t> </a:t>
            </a:r>
            <a:r>
              <a:rPr lang="cs-CZ" sz="2000" dirty="0" err="1" smtClean="0"/>
              <a:t>lake</a:t>
            </a:r>
            <a:r>
              <a:rPr lang="en-US" sz="2000" dirty="0" smtClean="0"/>
              <a:t> </a:t>
            </a:r>
            <a:r>
              <a:rPr lang="cs-CZ" sz="2000" dirty="0" err="1"/>
              <a:t>Wast</a:t>
            </a:r>
            <a:r>
              <a:rPr lang="cs-CZ" sz="2000" dirty="0"/>
              <a:t> </a:t>
            </a:r>
            <a:r>
              <a:rPr lang="cs-CZ" sz="2000" dirty="0" err="1" smtClean="0"/>
              <a:t>Water</a:t>
            </a:r>
            <a:r>
              <a:rPr lang="cs-CZ" sz="2000" dirty="0"/>
              <a:t> </a:t>
            </a:r>
            <a:r>
              <a:rPr lang="cs-CZ" sz="2000" dirty="0" smtClean="0"/>
              <a:t>(258 </a:t>
            </a:r>
            <a:r>
              <a:rPr lang="cs-CZ" sz="2000" dirty="0" err="1"/>
              <a:t>feet</a:t>
            </a:r>
            <a:r>
              <a:rPr lang="cs-CZ" sz="2000" dirty="0"/>
              <a:t> </a:t>
            </a:r>
            <a:r>
              <a:rPr lang="cs-CZ" sz="2000" dirty="0" smtClean="0"/>
              <a:t>- 79</a:t>
            </a:r>
            <a:r>
              <a:rPr lang="cs-CZ" sz="2000" dirty="0"/>
              <a:t> m</a:t>
            </a:r>
            <a:r>
              <a:rPr lang="cs-CZ" sz="2000" dirty="0" smtClean="0"/>
              <a:t>) </a:t>
            </a:r>
            <a:r>
              <a:rPr lang="en-US" sz="2000" dirty="0" smtClean="0"/>
              <a:t>and </a:t>
            </a:r>
            <a:r>
              <a:rPr lang="en-US" sz="2000" dirty="0"/>
              <a:t>longest </a:t>
            </a:r>
            <a:r>
              <a:rPr lang="en-US" sz="2000" dirty="0" smtClean="0"/>
              <a:t>lake</a:t>
            </a:r>
            <a:r>
              <a:rPr lang="cs-CZ" sz="2000" dirty="0" smtClean="0"/>
              <a:t> </a:t>
            </a:r>
            <a:r>
              <a:rPr lang="cs-CZ" sz="2000" dirty="0" err="1" smtClean="0"/>
              <a:t>is</a:t>
            </a:r>
            <a:r>
              <a:rPr lang="cs-CZ" sz="2000" dirty="0" smtClean="0"/>
              <a:t>  </a:t>
            </a:r>
            <a:r>
              <a:rPr lang="cs-CZ" sz="2000" dirty="0" err="1" smtClean="0"/>
              <a:t>Windermere</a:t>
            </a:r>
            <a:r>
              <a:rPr lang="cs-CZ" sz="2000" dirty="0" smtClean="0"/>
              <a:t> </a:t>
            </a:r>
            <a:r>
              <a:rPr lang="cs-CZ" sz="2000" dirty="0"/>
              <a:t>(11.23 </a:t>
            </a:r>
            <a:r>
              <a:rPr lang="cs-CZ" sz="2000" dirty="0" smtClean="0"/>
              <a:t>mile - 18.08 km</a:t>
            </a:r>
            <a:r>
              <a:rPr lang="cs-CZ" sz="2000" dirty="0" smtClean="0"/>
              <a:t>). </a:t>
            </a:r>
            <a:r>
              <a:rPr lang="en-US" sz="2000" dirty="0"/>
              <a:t>There are also protected </a:t>
            </a:r>
            <a:r>
              <a:rPr lang="en-US" sz="2000" dirty="0" smtClean="0"/>
              <a:t>animals</a:t>
            </a:r>
            <a:r>
              <a:rPr lang="cs-CZ" sz="2000" dirty="0"/>
              <a:t> </a:t>
            </a:r>
            <a:r>
              <a:rPr lang="cs-CZ" sz="2000" dirty="0" err="1"/>
              <a:t>for</a:t>
            </a:r>
            <a:r>
              <a:rPr lang="cs-CZ" sz="2000" dirty="0"/>
              <a:t> </a:t>
            </a:r>
            <a:r>
              <a:rPr lang="cs-CZ" sz="2000" dirty="0" err="1" smtClean="0"/>
              <a:t>example</a:t>
            </a:r>
            <a:r>
              <a:rPr lang="cs-CZ" sz="2000" dirty="0"/>
              <a:t>  </a:t>
            </a:r>
            <a:r>
              <a:rPr lang="cs-CZ" sz="2000" dirty="0" err="1"/>
              <a:t>Red</a:t>
            </a:r>
            <a:r>
              <a:rPr lang="cs-CZ" sz="2000" dirty="0"/>
              <a:t> </a:t>
            </a:r>
            <a:r>
              <a:rPr lang="cs-CZ" sz="2000" dirty="0" err="1"/>
              <a:t>Kite</a:t>
            </a:r>
            <a:r>
              <a:rPr lang="cs-CZ" sz="2000" dirty="0"/>
              <a:t>, </a:t>
            </a:r>
            <a:r>
              <a:rPr lang="cs-CZ" sz="2000" dirty="0" err="1"/>
              <a:t>Peregrine</a:t>
            </a:r>
            <a:r>
              <a:rPr lang="cs-CZ" sz="2000" dirty="0"/>
              <a:t> </a:t>
            </a:r>
            <a:r>
              <a:rPr lang="cs-CZ" sz="2000" dirty="0" err="1"/>
              <a:t>Falcon</a:t>
            </a:r>
            <a:r>
              <a:rPr lang="cs-CZ" sz="2000" dirty="0"/>
              <a:t>,</a:t>
            </a:r>
            <a:endParaRPr lang="cs-CZ" sz="2000" dirty="0"/>
          </a:p>
          <a:p>
            <a:pPr marL="0" indent="0">
              <a:buNone/>
            </a:pPr>
            <a:endParaRPr lang="cs-CZ" sz="2000" dirty="0"/>
          </a:p>
        </p:txBody>
      </p:sp>
      <p:pic>
        <p:nvPicPr>
          <p:cNvPr id="2052" name="Picture 4" descr="C:\Documents and Settings\Vojta\Plocha\index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204864"/>
            <a:ext cx="4288260" cy="1769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Documents and Settings\Vojta\Plocha\map-roads-and-park-outline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645024"/>
            <a:ext cx="2448272" cy="2729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Documents and Settings\Vojta\Plocha\ThirlmereLakeDistrict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858" y="4182315"/>
            <a:ext cx="3888432" cy="2430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92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cs-CZ" dirty="0" smtClean="0"/>
              <a:t>Loch Ness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80728"/>
            <a:ext cx="8219256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dirty="0" err="1" smtClean="0"/>
              <a:t>The</a:t>
            </a:r>
            <a:r>
              <a:rPr lang="cs-CZ" sz="2000" dirty="0" smtClean="0"/>
              <a:t> Loch Ness </a:t>
            </a:r>
            <a:r>
              <a:rPr lang="cs-CZ" sz="2000" dirty="0" err="1" smtClean="0"/>
              <a:t>is</a:t>
            </a:r>
            <a:r>
              <a:rPr lang="cs-CZ" sz="2000" dirty="0" smtClean="0"/>
              <a:t> </a:t>
            </a:r>
            <a:r>
              <a:rPr lang="cs-CZ" sz="2000" dirty="0" err="1" smtClean="0"/>
              <a:t>water</a:t>
            </a:r>
            <a:r>
              <a:rPr lang="cs-CZ" sz="2000" dirty="0" smtClean="0"/>
              <a:t> monster in Loch Ness (</a:t>
            </a:r>
            <a:r>
              <a:rPr lang="cs-CZ" sz="2000" dirty="0" err="1" smtClean="0"/>
              <a:t>lake</a:t>
            </a:r>
            <a:r>
              <a:rPr lang="cs-CZ" sz="2000" dirty="0" smtClean="0"/>
              <a:t> in </a:t>
            </a:r>
            <a:r>
              <a:rPr lang="cs-CZ" sz="2000" dirty="0"/>
              <a:t>Scotland</a:t>
            </a:r>
            <a:r>
              <a:rPr lang="cs-CZ" sz="2000" dirty="0" smtClean="0"/>
              <a:t>). </a:t>
            </a:r>
            <a:r>
              <a:rPr lang="cs-CZ" sz="2000" dirty="0"/>
              <a:t>Evidence </a:t>
            </a:r>
            <a:r>
              <a:rPr lang="cs-CZ" sz="2000" dirty="0" err="1"/>
              <a:t>of</a:t>
            </a:r>
            <a:r>
              <a:rPr lang="cs-CZ" sz="2000" dirty="0"/>
              <a:t> </a:t>
            </a:r>
            <a:r>
              <a:rPr lang="cs-CZ" sz="2000" dirty="0" err="1"/>
              <a:t>its</a:t>
            </a:r>
            <a:r>
              <a:rPr lang="cs-CZ" sz="2000" dirty="0"/>
              <a:t> </a:t>
            </a:r>
            <a:r>
              <a:rPr lang="cs-CZ" sz="2000" dirty="0" smtClean="0"/>
              <a:t>existence are </a:t>
            </a:r>
            <a:r>
              <a:rPr lang="cs-CZ" sz="2000" dirty="0" err="1" smtClean="0"/>
              <a:t>unofficial</a:t>
            </a:r>
            <a:r>
              <a:rPr lang="cs-CZ" sz="2000" dirty="0" smtClean="0"/>
              <a:t>. M</a:t>
            </a:r>
            <a:r>
              <a:rPr lang="en-US" sz="2000" dirty="0" err="1" smtClean="0"/>
              <a:t>onster</a:t>
            </a:r>
            <a:r>
              <a:rPr lang="en-US" sz="2000" dirty="0" smtClean="0"/>
              <a:t> </a:t>
            </a:r>
            <a:r>
              <a:rPr lang="en-US" sz="2000" dirty="0"/>
              <a:t>should be 15 to 20 meters </a:t>
            </a:r>
            <a:r>
              <a:rPr lang="en-US" sz="2000" dirty="0" smtClean="0"/>
              <a:t>long</a:t>
            </a:r>
            <a:r>
              <a:rPr lang="cs-CZ" sz="2000" dirty="0" smtClean="0"/>
              <a:t> </a:t>
            </a:r>
            <a:r>
              <a:rPr lang="cs-CZ" sz="2000" dirty="0" err="1" smtClean="0"/>
              <a:t>with</a:t>
            </a:r>
            <a:r>
              <a:rPr lang="cs-CZ" sz="2000" dirty="0"/>
              <a:t> </a:t>
            </a:r>
            <a:r>
              <a:rPr lang="cs-CZ" sz="2000" dirty="0" err="1"/>
              <a:t>three</a:t>
            </a:r>
            <a:r>
              <a:rPr lang="cs-CZ" sz="2000" dirty="0"/>
              <a:t>-meter </a:t>
            </a:r>
            <a:r>
              <a:rPr lang="cs-CZ" sz="2000" dirty="0" err="1" smtClean="0"/>
              <a:t>neck</a:t>
            </a:r>
            <a:r>
              <a:rPr lang="cs-CZ" sz="2000" dirty="0"/>
              <a:t> and </a:t>
            </a:r>
            <a:r>
              <a:rPr lang="cs-CZ" sz="2000" dirty="0" err="1"/>
              <a:t>horn</a:t>
            </a:r>
            <a:r>
              <a:rPr lang="cs-CZ" sz="2000" dirty="0"/>
              <a:t> on </a:t>
            </a:r>
            <a:r>
              <a:rPr lang="cs-CZ" sz="2000" dirty="0" err="1" smtClean="0"/>
              <a:t>head</a:t>
            </a:r>
            <a:r>
              <a:rPr lang="cs-CZ" sz="2000" dirty="0" smtClean="0"/>
              <a:t>. </a:t>
            </a:r>
            <a:r>
              <a:rPr lang="cs-CZ" sz="2000" dirty="0" err="1" smtClean="0"/>
              <a:t>About</a:t>
            </a:r>
            <a:r>
              <a:rPr lang="cs-CZ" sz="2000" dirty="0" smtClean="0"/>
              <a:t> Loch Ness a lot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talked,wrote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books</a:t>
            </a:r>
            <a:r>
              <a:rPr lang="cs-CZ" sz="2000" dirty="0" smtClean="0"/>
              <a:t> </a:t>
            </a:r>
            <a:r>
              <a:rPr lang="en-US" sz="2000" dirty="0"/>
              <a:t>a painted picture with </a:t>
            </a:r>
            <a:r>
              <a:rPr lang="en-US" sz="2000" dirty="0" smtClean="0"/>
              <a:t>monster</a:t>
            </a:r>
            <a:r>
              <a:rPr lang="cs-CZ" sz="2000" dirty="0" smtClean="0"/>
              <a:t>. Loch Ness </a:t>
            </a:r>
            <a:r>
              <a:rPr lang="cs-CZ" sz="2000" dirty="0" err="1" smtClean="0"/>
              <a:t>chased</a:t>
            </a:r>
            <a:r>
              <a:rPr lang="cs-CZ" sz="2000" dirty="0" smtClean="0"/>
              <a:t> </a:t>
            </a:r>
            <a:r>
              <a:rPr lang="cs-CZ" sz="2000" dirty="0" err="1" smtClean="0"/>
              <a:t>people</a:t>
            </a:r>
            <a:r>
              <a:rPr lang="cs-CZ" sz="2000" dirty="0" smtClean="0"/>
              <a:t> </a:t>
            </a:r>
            <a:r>
              <a:rPr lang="cs-CZ" sz="2000" dirty="0" err="1" smtClean="0"/>
              <a:t>fear</a:t>
            </a:r>
            <a:r>
              <a:rPr lang="cs-CZ" sz="2000" dirty="0" smtClean="0"/>
              <a:t>.</a:t>
            </a:r>
            <a:endParaRPr lang="cs-CZ" sz="2000" dirty="0"/>
          </a:p>
        </p:txBody>
      </p:sp>
      <p:pic>
        <p:nvPicPr>
          <p:cNvPr id="3074" name="Picture 2" descr="C:\Documents and Settings\Vojta\Plocha\Loch Ness Monst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420888"/>
            <a:ext cx="5458927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624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180</Words>
  <Application>Microsoft Office PowerPoint</Application>
  <PresentationFormat>Předvádění na obrazovce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Motiv sady Office</vt:lpstr>
      <vt:lpstr>Lake District</vt:lpstr>
      <vt:lpstr>Prezentace aplikace PowerPoint</vt:lpstr>
      <vt:lpstr>Loch Ness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cp:lastModifiedBy>Vojta</cp:lastModifiedBy>
  <cp:revision>15</cp:revision>
  <dcterms:modified xsi:type="dcterms:W3CDTF">2014-02-27T06:32:07Z</dcterms:modified>
</cp:coreProperties>
</file>