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68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Ethnic groups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Black</c:v>
                </c:pt>
                <c:pt idx="3">
                  <c:v>Mixed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0.59700000000000009</c:v>
                </c:pt>
                <c:pt idx="1">
                  <c:v>0.18400000000000002</c:v>
                </c:pt>
                <c:pt idx="2">
                  <c:v>0.13300000000000001</c:v>
                </c:pt>
                <c:pt idx="3" formatCode="0%">
                  <c:v>5.000000000000001E-2</c:v>
                </c:pt>
              </c:numCache>
            </c:numRef>
          </c:val>
        </c:ser>
        <c:axId val="64168320"/>
        <c:axId val="64169856"/>
      </c:barChart>
      <c:catAx>
        <c:axId val="64168320"/>
        <c:scaling>
          <c:orientation val="minMax"/>
        </c:scaling>
        <c:axPos val="b"/>
        <c:tickLblPos val="nextTo"/>
        <c:crossAx val="64169856"/>
        <c:crosses val="autoZero"/>
        <c:auto val="1"/>
        <c:lblAlgn val="ctr"/>
        <c:lblOffset val="100"/>
      </c:catAx>
      <c:valAx>
        <c:axId val="64169856"/>
        <c:scaling>
          <c:orientation val="minMax"/>
        </c:scaling>
        <c:axPos val="l"/>
        <c:majorGridlines/>
        <c:numFmt formatCode="0.0%" sourceLinked="1"/>
        <c:tickLblPos val="nextTo"/>
        <c:crossAx val="6416832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'List1'!$B$1</c:f>
              <c:strCache>
                <c:ptCount val="1"/>
                <c:pt idx="0">
                  <c:v>Religion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Lbls>
            <c:dLbl>
              <c:idx val="4"/>
              <c:layout>
                <c:manualLayout>
                  <c:x val="-1.0330274984307601E-2"/>
                  <c:y val="-0.1208732961585502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0.12722486673015537"/>
                  <c:y val="-0.10227457447576384"/>
                </c:manualLayout>
              </c:layout>
              <c:showVal val="1"/>
              <c:showCatName val="1"/>
            </c:dLbl>
            <c:spPr>
              <a:ln>
                <a:solidFill>
                  <a:prstClr val="black"/>
                </a:solidFill>
              </a:ln>
            </c:spPr>
            <c:showVal val="1"/>
            <c:showCatName val="1"/>
            <c:showLeaderLines val="1"/>
          </c:dLbls>
          <c:cat>
            <c:strRef>
              <c:f>'List1'!$A$2:$A$10</c:f>
              <c:strCache>
                <c:ptCount val="9"/>
                <c:pt idx="0">
                  <c:v>Christians</c:v>
                </c:pt>
                <c:pt idx="1">
                  <c:v>No religion</c:v>
                </c:pt>
                <c:pt idx="2">
                  <c:v>Muslims</c:v>
                </c:pt>
                <c:pt idx="3">
                  <c:v>No response</c:v>
                </c:pt>
                <c:pt idx="4">
                  <c:v>Hindus</c:v>
                </c:pt>
                <c:pt idx="5">
                  <c:v>Jews</c:v>
                </c:pt>
                <c:pt idx="6">
                  <c:v>Sikhs</c:v>
                </c:pt>
                <c:pt idx="7">
                  <c:v>Budhist</c:v>
                </c:pt>
                <c:pt idx="8">
                  <c:v>Other</c:v>
                </c:pt>
              </c:strCache>
            </c:strRef>
          </c:cat>
          <c:val>
            <c:numRef>
              <c:f>'List1'!$B$2:$B$10</c:f>
              <c:numCache>
                <c:formatCode>0.0%</c:formatCode>
                <c:ptCount val="9"/>
                <c:pt idx="0">
                  <c:v>0.48400000000000021</c:v>
                </c:pt>
                <c:pt idx="1">
                  <c:v>0.20700000000000007</c:v>
                </c:pt>
                <c:pt idx="2">
                  <c:v>0.12400000000000004</c:v>
                </c:pt>
                <c:pt idx="3">
                  <c:v>8.5000000000000006E-2</c:v>
                </c:pt>
                <c:pt idx="4">
                  <c:v>0.05</c:v>
                </c:pt>
                <c:pt idx="5">
                  <c:v>1.7999999999999999E-2</c:v>
                </c:pt>
                <c:pt idx="6">
                  <c:v>1.4999999999999998E-2</c:v>
                </c:pt>
                <c:pt idx="7">
                  <c:v>1.0000000000000005E-2</c:v>
                </c:pt>
                <c:pt idx="8">
                  <c:v>6.0000000000000027E-3</c:v>
                </c:pt>
              </c:numCache>
            </c:numRef>
          </c:val>
        </c:ser>
        <c:dLbls>
          <c:showVal val="1"/>
        </c:dLbls>
        <c:firstSliceAng val="48"/>
      </c:pie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4CF57C-5110-4891-8817-54B2E1271EB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914F3C-EA74-48B5-8F05-5F622259F6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London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Londy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7834">
            <a:off x="2971065" y="728753"/>
            <a:ext cx="5065829" cy="409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err="1" smtClean="0"/>
              <a:t>Location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London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located</a:t>
            </a:r>
            <a:r>
              <a:rPr lang="cs-CZ" sz="1600" dirty="0" smtClean="0"/>
              <a:t> in </a:t>
            </a:r>
            <a:r>
              <a:rPr lang="cs-CZ" sz="1600" dirty="0" err="1" smtClean="0"/>
              <a:t>England</a:t>
            </a:r>
            <a:r>
              <a:rPr lang="cs-CZ" sz="1600" dirty="0" smtClean="0"/>
              <a:t>. </a:t>
            </a:r>
          </a:p>
          <a:p>
            <a:r>
              <a:rPr lang="cs-CZ" sz="1600" dirty="0" err="1" smtClean="0"/>
              <a:t>Accurately</a:t>
            </a:r>
            <a:r>
              <a:rPr lang="cs-CZ" sz="1600" dirty="0" smtClean="0"/>
              <a:t> on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southeast</a:t>
            </a:r>
            <a:r>
              <a:rPr lang="cs-CZ" sz="1600" dirty="0" smtClean="0"/>
              <a:t> </a:t>
            </a:r>
            <a:r>
              <a:rPr lang="cs-CZ" sz="1600" dirty="0" err="1" smtClean="0"/>
              <a:t>shore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river</a:t>
            </a:r>
            <a:r>
              <a:rPr lang="cs-CZ" sz="1600" dirty="0" smtClean="0"/>
              <a:t> </a:t>
            </a:r>
            <a:r>
              <a:rPr lang="cs-CZ" sz="1600" dirty="0" err="1" smtClean="0"/>
              <a:t>thames</a:t>
            </a:r>
            <a:r>
              <a:rPr lang="cs-CZ" sz="1600" dirty="0" smtClean="0"/>
              <a:t>.</a:t>
            </a:r>
          </a:p>
          <a:p>
            <a:r>
              <a:rPr lang="cs-CZ" sz="1600" dirty="0" err="1" smtClean="0"/>
              <a:t>But</a:t>
            </a:r>
            <a:r>
              <a:rPr lang="cs-CZ" sz="1600" dirty="0" smtClean="0"/>
              <a:t> </a:t>
            </a:r>
            <a:r>
              <a:rPr lang="cs-CZ" sz="1600" dirty="0" err="1" smtClean="0"/>
              <a:t>normaly</a:t>
            </a:r>
            <a:r>
              <a:rPr lang="cs-CZ" sz="1600" dirty="0" smtClean="0"/>
              <a:t> </a:t>
            </a:r>
            <a:r>
              <a:rPr lang="cs-CZ" sz="1600" dirty="0" err="1" smtClean="0"/>
              <a:t>called</a:t>
            </a:r>
            <a:r>
              <a:rPr lang="cs-CZ" sz="1600" dirty="0" smtClean="0"/>
              <a:t> London </a:t>
            </a:r>
            <a:r>
              <a:rPr lang="cs-CZ" sz="1600" dirty="0" err="1" smtClean="0"/>
              <a:t>is</a:t>
            </a:r>
            <a:r>
              <a:rPr lang="cs-CZ" sz="1600" dirty="0" smtClean="0"/>
              <a:t> a </a:t>
            </a:r>
            <a:r>
              <a:rPr lang="cs-CZ" sz="1600" dirty="0" err="1" smtClean="0"/>
              <a:t>collection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cities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And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heart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London </a:t>
            </a:r>
            <a:r>
              <a:rPr lang="cs-CZ" sz="1600" dirty="0" err="1" smtClean="0"/>
              <a:t>is</a:t>
            </a:r>
            <a:r>
              <a:rPr lang="cs-CZ" sz="1600" dirty="0" smtClean="0"/>
              <a:t> City </a:t>
            </a:r>
            <a:r>
              <a:rPr lang="cs-CZ" sz="1600" dirty="0" err="1" smtClean="0"/>
              <a:t>of</a:t>
            </a:r>
            <a:r>
              <a:rPr lang="cs-CZ" sz="1600" dirty="0" smtClean="0"/>
              <a:t> London</a:t>
            </a:r>
            <a:endParaRPr lang="cs-CZ" sz="1600" dirty="0"/>
          </a:p>
        </p:txBody>
      </p:sp>
      <p:pic>
        <p:nvPicPr>
          <p:cNvPr id="4" name="Obrázek 3" descr="England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664296" cy="1598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588224" y="1772816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Flag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England</a:t>
            </a:r>
            <a:endParaRPr lang="cs-CZ" sz="1200" dirty="0"/>
          </a:p>
        </p:txBody>
      </p:sp>
      <p:pic>
        <p:nvPicPr>
          <p:cNvPr id="8" name="Obrázek 7" descr="reka-tem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24944"/>
            <a:ext cx="4381500" cy="32861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067944" y="623731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Thames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London </a:t>
            </a:r>
            <a:r>
              <a:rPr lang="cs-CZ" sz="1600" dirty="0" err="1" smtClean="0"/>
              <a:t>have</a:t>
            </a:r>
            <a:r>
              <a:rPr lang="cs-CZ" sz="1600" dirty="0" smtClean="0"/>
              <a:t> </a:t>
            </a:r>
            <a:r>
              <a:rPr lang="cs-CZ" sz="1600" dirty="0" err="1" smtClean="0"/>
              <a:t>large</a:t>
            </a:r>
            <a:r>
              <a:rPr lang="cs-CZ" sz="1600" dirty="0" smtClean="0"/>
              <a:t> </a:t>
            </a:r>
            <a:r>
              <a:rPr lang="cs-CZ" sz="1600" dirty="0" err="1" smtClean="0"/>
              <a:t>amount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people</a:t>
            </a:r>
            <a:r>
              <a:rPr lang="cs-CZ" sz="1600" dirty="0" smtClean="0"/>
              <a:t>. In 2012 </a:t>
            </a:r>
            <a:r>
              <a:rPr lang="cs-CZ" sz="1600" dirty="0" err="1" smtClean="0"/>
              <a:t>it</a:t>
            </a:r>
            <a:r>
              <a:rPr lang="cs-CZ" sz="1600" dirty="0" smtClean="0"/>
              <a:t> </a:t>
            </a:r>
            <a:r>
              <a:rPr lang="cs-CZ" sz="1600" dirty="0" err="1" smtClean="0"/>
              <a:t>was</a:t>
            </a:r>
            <a:r>
              <a:rPr lang="cs-CZ" sz="1600" dirty="0" smtClean="0"/>
              <a:t> 8 308 369 </a:t>
            </a:r>
            <a:r>
              <a:rPr lang="cs-CZ" sz="1600" dirty="0" err="1" smtClean="0"/>
              <a:t>people</a:t>
            </a:r>
            <a:r>
              <a:rPr lang="cs-CZ" sz="1600" dirty="0" smtClean="0"/>
              <a:t>. </a:t>
            </a:r>
            <a:r>
              <a:rPr lang="cs-CZ" sz="1600" dirty="0" err="1" smtClean="0"/>
              <a:t>This</a:t>
            </a:r>
            <a:r>
              <a:rPr lang="cs-CZ" sz="1600" dirty="0" smtClean="0"/>
              <a:t> </a:t>
            </a:r>
            <a:r>
              <a:rPr lang="cs-CZ" sz="1600" dirty="0" err="1" smtClean="0"/>
              <a:t>contains</a:t>
            </a:r>
            <a:r>
              <a:rPr lang="cs-CZ" sz="1600" dirty="0" smtClean="0"/>
              <a:t>  12,5%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UK </a:t>
            </a:r>
            <a:r>
              <a:rPr lang="cs-CZ" sz="1600" dirty="0" err="1" smtClean="0"/>
              <a:t>population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And </a:t>
            </a:r>
            <a:r>
              <a:rPr lang="cs-CZ" sz="1600" dirty="0" err="1" smtClean="0"/>
              <a:t>over</a:t>
            </a:r>
            <a:r>
              <a:rPr lang="cs-CZ" sz="1600" dirty="0" smtClean="0"/>
              <a:t> 300 </a:t>
            </a:r>
            <a:r>
              <a:rPr lang="cs-CZ" sz="1600" dirty="0" err="1" smtClean="0"/>
              <a:t>languages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spoken</a:t>
            </a:r>
            <a:r>
              <a:rPr lang="cs-CZ" sz="1600" dirty="0" smtClean="0"/>
              <a:t> in London.</a:t>
            </a:r>
          </a:p>
          <a:p>
            <a:r>
              <a:rPr lang="cs-CZ" sz="1600" dirty="0" smtClean="0"/>
              <a:t>Religion in </a:t>
            </a:r>
            <a:r>
              <a:rPr lang="cs-CZ" sz="1600" dirty="0" err="1" smtClean="0"/>
              <a:t>london</a:t>
            </a:r>
            <a:r>
              <a:rPr lang="cs-CZ" sz="1600" dirty="0" smtClean="0"/>
              <a:t> – </a:t>
            </a:r>
            <a:r>
              <a:rPr lang="cs-CZ" sz="1600" dirty="0" err="1" smtClean="0"/>
              <a:t>Christians</a:t>
            </a:r>
            <a:r>
              <a:rPr lang="cs-CZ" sz="1600" dirty="0" smtClean="0"/>
              <a:t> 48,4%, no religion 20,7%, </a:t>
            </a:r>
            <a:r>
              <a:rPr lang="cs-CZ" sz="1600" dirty="0" err="1" smtClean="0"/>
              <a:t>Muslims</a:t>
            </a:r>
            <a:r>
              <a:rPr lang="cs-CZ" sz="1600" dirty="0" smtClean="0"/>
              <a:t> 12,4%, no response 8,5%, </a:t>
            </a:r>
            <a:r>
              <a:rPr lang="cs-CZ" sz="1600" dirty="0" err="1" smtClean="0"/>
              <a:t>Hindus</a:t>
            </a:r>
            <a:r>
              <a:rPr lang="cs-CZ" sz="1600" dirty="0" smtClean="0"/>
              <a:t> 5%, </a:t>
            </a:r>
            <a:r>
              <a:rPr lang="cs-CZ" sz="1600" dirty="0" err="1" smtClean="0"/>
              <a:t>Jews</a:t>
            </a:r>
            <a:r>
              <a:rPr lang="cs-CZ" sz="1600" dirty="0" smtClean="0"/>
              <a:t> 1,8%, </a:t>
            </a:r>
            <a:r>
              <a:rPr lang="cs-CZ" sz="1600" dirty="0" err="1" smtClean="0"/>
              <a:t>Sikhs</a:t>
            </a:r>
            <a:r>
              <a:rPr lang="cs-CZ" sz="1600" dirty="0" smtClean="0"/>
              <a:t> 1,5%, </a:t>
            </a:r>
            <a:r>
              <a:rPr lang="cs-CZ" sz="1600" dirty="0" err="1" smtClean="0"/>
              <a:t>Budhists</a:t>
            </a:r>
            <a:r>
              <a:rPr lang="cs-CZ" sz="1600" dirty="0" smtClean="0"/>
              <a:t> 1%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other</a:t>
            </a:r>
            <a:r>
              <a:rPr lang="cs-CZ" sz="1600" dirty="0" smtClean="0"/>
              <a:t> 0,6%</a:t>
            </a:r>
          </a:p>
          <a:p>
            <a:r>
              <a:rPr lang="cs-CZ" sz="1600" dirty="0" err="1" smtClean="0"/>
              <a:t>Ethnic</a:t>
            </a:r>
            <a:r>
              <a:rPr lang="cs-CZ" sz="1600" dirty="0" smtClean="0"/>
              <a:t> </a:t>
            </a:r>
            <a:r>
              <a:rPr lang="cs-CZ" sz="1600" dirty="0" err="1" smtClean="0"/>
              <a:t>groups</a:t>
            </a:r>
            <a:r>
              <a:rPr lang="cs-CZ" sz="1600" dirty="0" smtClean="0"/>
              <a:t> – </a:t>
            </a:r>
            <a:r>
              <a:rPr lang="cs-CZ" sz="1600" dirty="0" err="1" smtClean="0"/>
              <a:t>White</a:t>
            </a:r>
            <a:r>
              <a:rPr lang="cs-CZ" sz="1600" dirty="0" smtClean="0"/>
              <a:t> 59,7%, </a:t>
            </a:r>
            <a:r>
              <a:rPr lang="cs-CZ" sz="1600" dirty="0" err="1" smtClean="0"/>
              <a:t>Asian</a:t>
            </a:r>
            <a:r>
              <a:rPr lang="cs-CZ" sz="1600" dirty="0" smtClean="0"/>
              <a:t> 18,4%, </a:t>
            </a:r>
            <a:r>
              <a:rPr lang="cs-CZ" sz="1600" dirty="0" err="1" smtClean="0"/>
              <a:t>Black</a:t>
            </a:r>
            <a:r>
              <a:rPr lang="cs-CZ" sz="1600" dirty="0" smtClean="0"/>
              <a:t> 13,3%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Mixed</a:t>
            </a:r>
            <a:r>
              <a:rPr lang="cs-CZ" sz="1600" dirty="0" smtClean="0"/>
              <a:t> 5%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err="1" smtClean="0"/>
              <a:t>Population</a:t>
            </a:r>
            <a:endParaRPr lang="cs-CZ" sz="32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2123728" y="3356992"/>
          <a:ext cx="439248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14300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683568" y="548680"/>
          <a:ext cx="7787208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Transport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 </a:t>
            </a:r>
            <a:r>
              <a:rPr lang="cs-CZ" sz="1600" dirty="0" err="1" smtClean="0"/>
              <a:t>you</a:t>
            </a:r>
            <a:r>
              <a:rPr lang="cs-CZ" sz="1600" dirty="0" smtClean="0"/>
              <a:t>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get</a:t>
            </a:r>
            <a:r>
              <a:rPr lang="cs-CZ" sz="1600" dirty="0" smtClean="0"/>
              <a:t>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London by </a:t>
            </a:r>
            <a:r>
              <a:rPr lang="cs-CZ" sz="1600" dirty="0" err="1" smtClean="0"/>
              <a:t>train</a:t>
            </a:r>
            <a:r>
              <a:rPr lang="cs-CZ" sz="1600" dirty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in plane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even</a:t>
            </a:r>
            <a:r>
              <a:rPr lang="cs-CZ" sz="1600" dirty="0" smtClean="0"/>
              <a:t> by </a:t>
            </a:r>
            <a:r>
              <a:rPr lang="cs-CZ" sz="1600" dirty="0" err="1" smtClean="0"/>
              <a:t>boat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And </a:t>
            </a:r>
            <a:r>
              <a:rPr lang="cs-CZ" sz="1600" dirty="0" err="1" smtClean="0"/>
              <a:t>there</a:t>
            </a:r>
            <a:r>
              <a:rPr lang="cs-CZ" sz="1600" dirty="0" smtClean="0"/>
              <a:t> are more </a:t>
            </a:r>
            <a:r>
              <a:rPr lang="cs-CZ" sz="1600" dirty="0" err="1" smtClean="0"/>
              <a:t>and</a:t>
            </a:r>
            <a:r>
              <a:rPr lang="cs-CZ" sz="1600" dirty="0" smtClean="0"/>
              <a:t> more transport </a:t>
            </a:r>
            <a:r>
              <a:rPr lang="cs-CZ" sz="1600" dirty="0" err="1" smtClean="0"/>
              <a:t>ways</a:t>
            </a:r>
            <a:r>
              <a:rPr lang="cs-CZ" sz="1600" dirty="0" smtClean="0"/>
              <a:t>. 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you</a:t>
            </a:r>
            <a:r>
              <a:rPr lang="cs-CZ" sz="1600" dirty="0" smtClean="0"/>
              <a:t>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get</a:t>
            </a:r>
            <a:r>
              <a:rPr lang="cs-CZ" sz="1600" dirty="0" smtClean="0"/>
              <a:t> </a:t>
            </a:r>
            <a:r>
              <a:rPr lang="cs-CZ" sz="1600" dirty="0" err="1" smtClean="0"/>
              <a:t>there</a:t>
            </a:r>
            <a:r>
              <a:rPr lang="cs-CZ" sz="1600" dirty="0" smtClean="0"/>
              <a:t> by bus </a:t>
            </a:r>
            <a:r>
              <a:rPr lang="cs-CZ" sz="1600" dirty="0" err="1" smtClean="0"/>
              <a:t>or</a:t>
            </a:r>
            <a:r>
              <a:rPr lang="cs-CZ" sz="1600" dirty="0" smtClean="0"/>
              <a:t> in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airship</a:t>
            </a:r>
            <a:r>
              <a:rPr lang="cs-CZ" sz="1600" dirty="0" smtClean="0"/>
              <a:t>.</a:t>
            </a:r>
          </a:p>
          <a:p>
            <a:r>
              <a:rPr lang="cs-CZ" sz="1600" dirty="0" err="1" smtClean="0"/>
              <a:t>There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enough</a:t>
            </a:r>
            <a:r>
              <a:rPr lang="cs-CZ" sz="1600" dirty="0" smtClean="0"/>
              <a:t> </a:t>
            </a:r>
            <a:r>
              <a:rPr lang="cs-CZ" sz="1600" dirty="0" err="1" smtClean="0"/>
              <a:t>ways</a:t>
            </a:r>
            <a:r>
              <a:rPr lang="cs-CZ" sz="1600" dirty="0" smtClean="0"/>
              <a:t> </a:t>
            </a:r>
            <a:r>
              <a:rPr lang="cs-CZ" sz="1600" dirty="0" err="1" smtClean="0"/>
              <a:t>how</a:t>
            </a:r>
            <a:r>
              <a:rPr lang="cs-CZ" sz="1600" dirty="0" smtClean="0"/>
              <a:t> to </a:t>
            </a:r>
            <a:r>
              <a:rPr lang="cs-CZ" sz="1600" dirty="0" err="1" smtClean="0"/>
              <a:t>get</a:t>
            </a:r>
            <a:r>
              <a:rPr lang="cs-CZ" sz="1600" dirty="0" smtClean="0"/>
              <a:t> </a:t>
            </a:r>
            <a:r>
              <a:rPr lang="cs-CZ" sz="1600" dirty="0" err="1" smtClean="0"/>
              <a:t>there</a:t>
            </a:r>
            <a:r>
              <a:rPr lang="cs-CZ" sz="1600" dirty="0" smtClean="0"/>
              <a:t>. So </a:t>
            </a:r>
            <a:r>
              <a:rPr lang="cs-CZ" sz="1600" dirty="0" err="1" smtClean="0"/>
              <a:t>you</a:t>
            </a:r>
            <a:r>
              <a:rPr lang="cs-CZ" sz="1600" dirty="0" smtClean="0"/>
              <a:t> don‘t </a:t>
            </a:r>
            <a:r>
              <a:rPr lang="cs-CZ" sz="1600" dirty="0" err="1" smtClean="0"/>
              <a:t>have</a:t>
            </a:r>
            <a:r>
              <a:rPr lang="cs-CZ" sz="1600" dirty="0" smtClean="0"/>
              <a:t> to </a:t>
            </a:r>
            <a:r>
              <a:rPr lang="cs-CZ" sz="1600" dirty="0" err="1" smtClean="0"/>
              <a:t>worry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you</a:t>
            </a:r>
            <a:r>
              <a:rPr lang="cs-CZ" sz="1600" dirty="0" smtClean="0"/>
              <a:t> </a:t>
            </a:r>
            <a:r>
              <a:rPr lang="cs-CZ" sz="1600" dirty="0" err="1" smtClean="0"/>
              <a:t>missed</a:t>
            </a:r>
            <a:r>
              <a:rPr lang="cs-CZ" sz="1600" dirty="0" smtClean="0"/>
              <a:t> plane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ship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4" name="Obrázek 3" descr="UK London Eurostar train in St Pancras Internati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5472608" cy="2633693"/>
          </a:xfrm>
          <a:prstGeom prst="rect">
            <a:avLst/>
          </a:prstGeom>
        </p:spPr>
      </p:pic>
      <p:pic>
        <p:nvPicPr>
          <p:cNvPr id="5" name="Obrázek 4" descr="260px-Route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564904"/>
            <a:ext cx="2376264" cy="28789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32240" y="5445224"/>
            <a:ext cx="197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Typical</a:t>
            </a:r>
            <a:r>
              <a:rPr lang="cs-CZ" dirty="0" smtClean="0"/>
              <a:t> London bus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204</Words>
  <Application>Microsoft Office PowerPoint</Application>
  <PresentationFormat>Předvádění na obrazovce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Cesta</vt:lpstr>
      <vt:lpstr>Vrchol</vt:lpstr>
      <vt:lpstr>Motiv sady Office</vt:lpstr>
      <vt:lpstr>Papír</vt:lpstr>
      <vt:lpstr>London</vt:lpstr>
      <vt:lpstr>Location</vt:lpstr>
      <vt:lpstr>Population</vt:lpstr>
      <vt:lpstr>Snímek 4</vt:lpstr>
      <vt:lpstr>Transport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Gola</dc:creator>
  <cp:lastModifiedBy>Gola</cp:lastModifiedBy>
  <cp:revision>13</cp:revision>
  <dcterms:created xsi:type="dcterms:W3CDTF">2014-02-12T16:40:06Z</dcterms:created>
  <dcterms:modified xsi:type="dcterms:W3CDTF">2014-02-12T19:18:33Z</dcterms:modified>
</cp:coreProperties>
</file>