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8" r:id="rId4"/>
    <p:sldId id="257" r:id="rId5"/>
    <p:sldId id="259" r:id="rId6"/>
    <p:sldId id="263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B1B0B-31C1-4244-92DA-D8D205C000A5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5D668-59F7-4D9A-82B9-25997F23F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5D668-59F7-4D9A-82B9-25997F23F0D9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652BC-27F8-4410-A493-907962D70970}" type="datetimeFigureOut">
              <a:rPr lang="cs-CZ" smtClean="0"/>
              <a:pPr/>
              <a:t>12. 2. 2014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6B9C3-5C86-46E8-B622-FBD3ABA2FA3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Century" pitchFamily="18" charset="0"/>
              </a:rPr>
              <a:t>CULTURE, FAMOUS PEOPLE, SPORTS AND WEMBLEY</a:t>
            </a:r>
            <a:endParaRPr lang="cs-CZ" dirty="0">
              <a:latin typeface="Century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94122"/>
          </a:xfrm>
        </p:spPr>
        <p:txBody>
          <a:bodyPr/>
          <a:lstStyle/>
          <a:p>
            <a:r>
              <a:rPr lang="cs-CZ" dirty="0" err="1" smtClean="0"/>
              <a:t>Culture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The capital's cultural events in the UK is London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A varied program offering life and other cities such as</a:t>
            </a:r>
            <a:r>
              <a:rPr lang="cs-CZ" sz="2000" dirty="0" smtClean="0"/>
              <a:t> Edinburgh, Manchester, </a:t>
            </a:r>
            <a:r>
              <a:rPr lang="cs-CZ" sz="2000" dirty="0" err="1" smtClean="0"/>
              <a:t>and</a:t>
            </a:r>
            <a:r>
              <a:rPr lang="cs-CZ" sz="2000" dirty="0" smtClean="0"/>
              <a:t> Birmingham.</a:t>
            </a:r>
          </a:p>
          <a:p>
            <a:pPr>
              <a:buNone/>
            </a:pPr>
            <a:r>
              <a:rPr lang="cs-CZ" sz="2000" dirty="0" err="1" smtClean="0"/>
              <a:t>There</a:t>
            </a:r>
            <a:r>
              <a:rPr lang="cs-CZ" sz="2000" dirty="0" smtClean="0"/>
              <a:t> are a lot </a:t>
            </a:r>
            <a:r>
              <a:rPr lang="cs-CZ" sz="2000" dirty="0" err="1" smtClean="0"/>
              <a:t>of</a:t>
            </a:r>
            <a:r>
              <a:rPr lang="cs-CZ" sz="2000" dirty="0" smtClean="0"/>
              <a:t> muzeum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art</a:t>
            </a:r>
            <a:r>
              <a:rPr lang="cs-CZ" sz="2000" dirty="0" smtClean="0"/>
              <a:t> </a:t>
            </a:r>
            <a:r>
              <a:rPr lang="cs-CZ" sz="2000" dirty="0" err="1" smtClean="0"/>
              <a:t>galleries</a:t>
            </a:r>
            <a:r>
              <a:rPr lang="cs-CZ" sz="2000" dirty="0" smtClean="0"/>
              <a:t> in Great </a:t>
            </a:r>
            <a:r>
              <a:rPr lang="cs-CZ" sz="2000" dirty="0" err="1" smtClean="0"/>
              <a:t>Britain</a:t>
            </a:r>
            <a:r>
              <a:rPr lang="cs-CZ" sz="2000" dirty="0" smtClean="0"/>
              <a:t>. </a:t>
            </a:r>
          </a:p>
          <a:p>
            <a:pPr>
              <a:buNone/>
            </a:pPr>
            <a:r>
              <a:rPr lang="cs-CZ" sz="2000" dirty="0" err="1" smtClean="0"/>
              <a:t>Example</a:t>
            </a:r>
            <a:r>
              <a:rPr lang="cs-CZ" sz="2000" dirty="0" smtClean="0"/>
              <a:t>: Victoria </a:t>
            </a:r>
            <a:r>
              <a:rPr lang="cs-CZ" sz="2000" dirty="0" err="1" smtClean="0"/>
              <a:t>and</a:t>
            </a:r>
            <a:r>
              <a:rPr lang="cs-CZ" sz="2000" dirty="0" smtClean="0"/>
              <a:t> Albert Museum, </a:t>
            </a:r>
            <a:r>
              <a:rPr lang="cs-CZ" sz="2000" dirty="0" err="1" smtClean="0"/>
              <a:t>Natural</a:t>
            </a:r>
            <a:r>
              <a:rPr lang="cs-CZ" sz="2000" dirty="0" smtClean="0"/>
              <a:t> </a:t>
            </a:r>
            <a:r>
              <a:rPr lang="cs-CZ" sz="2000" dirty="0" err="1" smtClean="0"/>
              <a:t>History</a:t>
            </a:r>
            <a:r>
              <a:rPr lang="cs-CZ" sz="2000" dirty="0" smtClean="0"/>
              <a:t>, Science Museum.</a:t>
            </a:r>
          </a:p>
          <a:p>
            <a:pPr>
              <a:buNone/>
            </a:pPr>
            <a:r>
              <a:rPr lang="cs-CZ" sz="2000" dirty="0" smtClean="0"/>
              <a:t>In </a:t>
            </a:r>
            <a:r>
              <a:rPr lang="cs-CZ" sz="2000" dirty="0" err="1" smtClean="0"/>
              <a:t>England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very</a:t>
            </a:r>
            <a:r>
              <a:rPr lang="cs-CZ" sz="2000" dirty="0" smtClean="0"/>
              <a:t> </a:t>
            </a:r>
            <a:r>
              <a:rPr lang="cs-CZ" sz="2000" dirty="0" err="1" smtClean="0"/>
              <a:t>popular</a:t>
            </a:r>
            <a:r>
              <a:rPr lang="cs-CZ" sz="2000" dirty="0" smtClean="0"/>
              <a:t> </a:t>
            </a:r>
            <a:r>
              <a:rPr lang="cs-CZ" sz="2000" dirty="0" err="1" smtClean="0"/>
              <a:t>Theatre</a:t>
            </a:r>
            <a:r>
              <a:rPr lang="cs-CZ" sz="2000" dirty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have</a:t>
            </a:r>
            <a:r>
              <a:rPr lang="cs-CZ" sz="2000" dirty="0" smtClean="0"/>
              <a:t> a </a:t>
            </a:r>
            <a:r>
              <a:rPr lang="cs-CZ" sz="2000" dirty="0" err="1" smtClean="0"/>
              <a:t>long</a:t>
            </a:r>
            <a:r>
              <a:rPr lang="cs-CZ" sz="2000" dirty="0" smtClean="0"/>
              <a:t> </a:t>
            </a:r>
            <a:r>
              <a:rPr lang="cs-CZ" sz="2000" dirty="0" err="1" smtClean="0"/>
              <a:t>time</a:t>
            </a:r>
            <a:r>
              <a:rPr lang="cs-CZ" sz="2000" dirty="0" smtClean="0"/>
              <a:t> </a:t>
            </a:r>
            <a:r>
              <a:rPr lang="cs-CZ" sz="2000" dirty="0" err="1" smtClean="0"/>
              <a:t>tradition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best</a:t>
            </a:r>
            <a:r>
              <a:rPr lang="cs-CZ" sz="2000" dirty="0" smtClean="0"/>
              <a:t> </a:t>
            </a:r>
            <a:r>
              <a:rPr lang="cs-CZ" sz="2000" dirty="0" err="1" smtClean="0"/>
              <a:t>theatres</a:t>
            </a:r>
            <a:r>
              <a:rPr lang="cs-CZ" sz="2000" dirty="0" smtClean="0"/>
              <a:t> are: </a:t>
            </a:r>
            <a:r>
              <a:rPr lang="cs-CZ" sz="2000" dirty="0" err="1" smtClean="0"/>
              <a:t>National</a:t>
            </a:r>
            <a:r>
              <a:rPr lang="cs-CZ" sz="2000" dirty="0" smtClean="0"/>
              <a:t> </a:t>
            </a:r>
            <a:r>
              <a:rPr lang="cs-CZ" sz="2000" dirty="0" err="1" smtClean="0"/>
              <a:t>Theatre</a:t>
            </a:r>
            <a:r>
              <a:rPr lang="cs-CZ" sz="2000" dirty="0" smtClean="0"/>
              <a:t>, </a:t>
            </a:r>
            <a:r>
              <a:rPr lang="cs-CZ" sz="2000" dirty="0" err="1" smtClean="0"/>
              <a:t>Royal</a:t>
            </a:r>
            <a:r>
              <a:rPr lang="cs-CZ" sz="2000" dirty="0" smtClean="0"/>
              <a:t> Shakespeare </a:t>
            </a:r>
            <a:r>
              <a:rPr lang="cs-CZ" sz="2000" dirty="0" err="1" smtClean="0"/>
              <a:t>Company</a:t>
            </a:r>
            <a:r>
              <a:rPr lang="cs-CZ" sz="2000" dirty="0" smtClean="0"/>
              <a:t>, </a:t>
            </a:r>
          </a:p>
          <a:p>
            <a:pPr>
              <a:buNone/>
            </a:pPr>
            <a:r>
              <a:rPr lang="cs-CZ" sz="2000" dirty="0" err="1" smtClean="0"/>
              <a:t>Royal</a:t>
            </a:r>
            <a:r>
              <a:rPr lang="cs-CZ" sz="2000" dirty="0" smtClean="0"/>
              <a:t> </a:t>
            </a:r>
            <a:r>
              <a:rPr lang="cs-CZ" sz="2000" dirty="0" err="1" smtClean="0"/>
              <a:t>Theatre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In England</a:t>
            </a:r>
            <a:r>
              <a:rPr lang="cs-CZ" sz="2000" dirty="0" smtClean="0"/>
              <a:t> </a:t>
            </a:r>
            <a:r>
              <a:rPr lang="cs-CZ" sz="2000" dirty="0" err="1" smtClean="0"/>
              <a:t>were</a:t>
            </a:r>
            <a:r>
              <a:rPr lang="en-US" sz="2000" dirty="0" smtClean="0"/>
              <a:t> born many world-famous artists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For</a:t>
            </a:r>
            <a:r>
              <a:rPr lang="cs-CZ" sz="2000" dirty="0" smtClean="0"/>
              <a:t> </a:t>
            </a:r>
            <a:r>
              <a:rPr lang="cs-CZ" sz="2000" dirty="0" err="1" smtClean="0"/>
              <a:t>Example</a:t>
            </a:r>
            <a:r>
              <a:rPr lang="cs-CZ" sz="2000" dirty="0" smtClean="0"/>
              <a:t>: </a:t>
            </a:r>
            <a:r>
              <a:rPr lang="cs-CZ" sz="2000" dirty="0" err="1" smtClean="0"/>
              <a:t>The</a:t>
            </a:r>
            <a:r>
              <a:rPr lang="cs-CZ" sz="2000" dirty="0" smtClean="0"/>
              <a:t> Beatles, </a:t>
            </a:r>
            <a:r>
              <a:rPr lang="cs-CZ" sz="2000" dirty="0" err="1" smtClean="0"/>
              <a:t>Rolling</a:t>
            </a:r>
            <a:r>
              <a:rPr lang="cs-CZ" sz="2000" dirty="0" smtClean="0"/>
              <a:t> </a:t>
            </a:r>
            <a:r>
              <a:rPr lang="cs-CZ" sz="2000" dirty="0" err="1" smtClean="0"/>
              <a:t>Stones</a:t>
            </a:r>
            <a:r>
              <a:rPr lang="cs-CZ" sz="2000" dirty="0" smtClean="0"/>
              <a:t>, Pink </a:t>
            </a:r>
            <a:r>
              <a:rPr lang="cs-CZ" sz="2000" dirty="0" err="1" smtClean="0"/>
              <a:t>Floyd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sz="2000" dirty="0"/>
          </a:p>
        </p:txBody>
      </p:sp>
      <p:pic>
        <p:nvPicPr>
          <p:cNvPr id="4" name="Obrázek 3" descr="pink floy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4653136"/>
            <a:ext cx="3331071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rmAutofit/>
          </a:bodyPr>
          <a:lstStyle/>
          <a:p>
            <a:r>
              <a:rPr lang="cs-CZ" sz="4000" dirty="0" err="1" smtClean="0"/>
              <a:t>Famous</a:t>
            </a:r>
            <a:r>
              <a:rPr lang="cs-CZ" sz="4000" dirty="0" smtClean="0"/>
              <a:t> </a:t>
            </a:r>
            <a:r>
              <a:rPr lang="cs-CZ" sz="4000" dirty="0" err="1" smtClean="0"/>
              <a:t>people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William Shakespeare</a:t>
            </a:r>
          </a:p>
          <a:p>
            <a:pPr>
              <a:buNone/>
            </a:pPr>
            <a:r>
              <a:rPr lang="cs-CZ" sz="2000" dirty="0" smtClean="0"/>
              <a:t>William Shakespeare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probably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most </a:t>
            </a:r>
            <a:r>
              <a:rPr lang="cs-CZ" sz="2000" dirty="0" err="1" smtClean="0"/>
              <a:t>famous</a:t>
            </a:r>
            <a:r>
              <a:rPr lang="cs-CZ" sz="2000" dirty="0" smtClean="0"/>
              <a:t> </a:t>
            </a:r>
            <a:r>
              <a:rPr lang="cs-CZ" sz="2000" dirty="0" err="1" smtClean="0"/>
              <a:t>writter</a:t>
            </a:r>
            <a:r>
              <a:rPr lang="cs-CZ" sz="2000" dirty="0" smtClean="0"/>
              <a:t>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r>
              <a:rPr lang="cs-CZ" sz="2000" dirty="0" smtClean="0"/>
              <a:t>. He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born</a:t>
            </a:r>
            <a:r>
              <a:rPr lang="cs-CZ" sz="2000" dirty="0" smtClean="0"/>
              <a:t> in 1564 in </a:t>
            </a:r>
            <a:r>
              <a:rPr lang="cs-CZ" sz="2000" dirty="0" err="1" smtClean="0"/>
              <a:t>Stratford</a:t>
            </a:r>
            <a:r>
              <a:rPr lang="cs-CZ" sz="2000" dirty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he </a:t>
            </a:r>
            <a:r>
              <a:rPr lang="cs-CZ" sz="2000" dirty="0" err="1" smtClean="0"/>
              <a:t>died</a:t>
            </a:r>
            <a:r>
              <a:rPr lang="cs-CZ" sz="2000" dirty="0" smtClean="0"/>
              <a:t> </a:t>
            </a:r>
            <a:r>
              <a:rPr lang="cs-CZ" sz="2000" dirty="0" err="1" smtClean="0"/>
              <a:t>there</a:t>
            </a:r>
            <a:r>
              <a:rPr lang="cs-CZ" sz="2000" dirty="0" smtClean="0"/>
              <a:t> in 1616. </a:t>
            </a:r>
          </a:p>
          <a:p>
            <a:pPr>
              <a:buNone/>
            </a:pPr>
            <a:r>
              <a:rPr lang="cs-CZ" sz="2000" dirty="0" err="1" smtClean="0"/>
              <a:t>When</a:t>
            </a:r>
            <a:r>
              <a:rPr lang="cs-CZ" sz="2000" dirty="0" smtClean="0"/>
              <a:t> he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only</a:t>
            </a:r>
            <a:r>
              <a:rPr lang="cs-CZ" sz="2000" dirty="0" smtClean="0"/>
              <a:t> 18 </a:t>
            </a:r>
            <a:r>
              <a:rPr lang="cs-CZ" sz="2000" dirty="0" err="1" smtClean="0"/>
              <a:t>years</a:t>
            </a:r>
            <a:r>
              <a:rPr lang="cs-CZ" sz="2000" dirty="0" smtClean="0"/>
              <a:t> </a:t>
            </a:r>
            <a:r>
              <a:rPr lang="cs-CZ" sz="2000" dirty="0" err="1" smtClean="0"/>
              <a:t>old</a:t>
            </a:r>
            <a:r>
              <a:rPr lang="cs-CZ" sz="2000" dirty="0" smtClean="0"/>
              <a:t>, he </a:t>
            </a:r>
            <a:r>
              <a:rPr lang="cs-CZ" sz="2000" dirty="0" err="1" smtClean="0"/>
              <a:t>married</a:t>
            </a:r>
            <a:r>
              <a:rPr lang="cs-CZ" sz="2000" dirty="0" smtClean="0"/>
              <a:t> </a:t>
            </a:r>
            <a:r>
              <a:rPr lang="cs-CZ" sz="2000" dirty="0" err="1" smtClean="0"/>
              <a:t>Anne</a:t>
            </a:r>
            <a:r>
              <a:rPr lang="cs-CZ" sz="2000" dirty="0" smtClean="0"/>
              <a:t> </a:t>
            </a:r>
            <a:r>
              <a:rPr lang="cs-CZ" sz="2000" dirty="0" err="1" smtClean="0"/>
              <a:t>Hathaway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they</a:t>
            </a:r>
            <a:r>
              <a:rPr lang="cs-CZ" sz="2000" dirty="0" smtClean="0"/>
              <a:t> </a:t>
            </a:r>
            <a:r>
              <a:rPr lang="cs-CZ" sz="2000" dirty="0" err="1" smtClean="0"/>
              <a:t>have</a:t>
            </a:r>
            <a:r>
              <a:rPr lang="cs-CZ" sz="2000" dirty="0" smtClean="0"/>
              <a:t> </a:t>
            </a:r>
            <a:r>
              <a:rPr lang="cs-CZ" sz="2000" dirty="0" err="1" smtClean="0"/>
              <a:t>three</a:t>
            </a:r>
            <a:r>
              <a:rPr lang="cs-CZ" sz="2000" dirty="0" smtClean="0"/>
              <a:t> </a:t>
            </a:r>
            <a:r>
              <a:rPr lang="cs-CZ" sz="2000" dirty="0" err="1" smtClean="0"/>
              <a:t>children</a:t>
            </a:r>
            <a:r>
              <a:rPr lang="cs-CZ" sz="2000" dirty="0"/>
              <a:t>.</a:t>
            </a:r>
            <a:r>
              <a:rPr lang="cs-CZ" sz="2000" dirty="0" smtClean="0"/>
              <a:t> By 1592 he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working</a:t>
            </a:r>
            <a:r>
              <a:rPr lang="cs-CZ" sz="2000" dirty="0" smtClean="0"/>
              <a:t> in London as </a:t>
            </a:r>
            <a:r>
              <a:rPr lang="cs-CZ" sz="2000" dirty="0" err="1" smtClean="0"/>
              <a:t>an</a:t>
            </a:r>
            <a:r>
              <a:rPr lang="cs-CZ" sz="2000" dirty="0" smtClean="0"/>
              <a:t> </a:t>
            </a:r>
            <a:r>
              <a:rPr lang="cs-CZ" sz="2000" dirty="0" err="1" smtClean="0"/>
              <a:t>actor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smtClean="0"/>
              <a:t>Shakespeare </a:t>
            </a:r>
            <a:r>
              <a:rPr lang="cs-CZ" sz="2000" dirty="0" err="1" smtClean="0"/>
              <a:t>wrote</a:t>
            </a:r>
            <a:r>
              <a:rPr lang="cs-CZ" sz="2000" dirty="0" smtClean="0"/>
              <a:t> 37 </a:t>
            </a:r>
            <a:r>
              <a:rPr lang="cs-CZ" sz="2000" dirty="0" err="1" smtClean="0"/>
              <a:t>plays</a:t>
            </a:r>
            <a:r>
              <a:rPr lang="cs-CZ" sz="2000" dirty="0" smtClean="0"/>
              <a:t>, </a:t>
            </a:r>
            <a:r>
              <a:rPr lang="cs-CZ" sz="2000" dirty="0" err="1" smtClean="0"/>
              <a:t>including</a:t>
            </a:r>
            <a:r>
              <a:rPr lang="cs-CZ" sz="2000" dirty="0" smtClean="0"/>
              <a:t> Hamlet, Rome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Juliet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A </a:t>
            </a:r>
            <a:r>
              <a:rPr lang="cs-CZ" sz="2000" dirty="0" err="1" smtClean="0"/>
              <a:t>Midsummer</a:t>
            </a:r>
            <a:r>
              <a:rPr lang="cs-CZ" sz="2000" dirty="0" smtClean="0"/>
              <a:t> </a:t>
            </a:r>
            <a:r>
              <a:rPr lang="cs-CZ" sz="2000" dirty="0" err="1" smtClean="0"/>
              <a:t>Night</a:t>
            </a:r>
            <a:r>
              <a:rPr lang="cs-CZ" sz="2000" dirty="0" smtClean="0"/>
              <a:t> ´s </a:t>
            </a:r>
            <a:r>
              <a:rPr lang="cs-CZ" sz="2000" dirty="0" err="1" smtClean="0"/>
              <a:t>Dream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Today</a:t>
            </a:r>
            <a:r>
              <a:rPr lang="cs-CZ" sz="2000" dirty="0" smtClean="0"/>
              <a:t> </a:t>
            </a:r>
            <a:r>
              <a:rPr lang="cs-CZ" sz="2000" dirty="0" err="1" smtClean="0"/>
              <a:t>you</a:t>
            </a:r>
            <a:r>
              <a:rPr lang="cs-CZ" sz="2000" dirty="0" smtClean="0"/>
              <a:t> </a:t>
            </a:r>
            <a:r>
              <a:rPr lang="cs-CZ" sz="2000" dirty="0" err="1" smtClean="0"/>
              <a:t>can</a:t>
            </a:r>
            <a:r>
              <a:rPr lang="cs-CZ" sz="2000" dirty="0" smtClean="0"/>
              <a:t> </a:t>
            </a:r>
            <a:r>
              <a:rPr lang="cs-CZ" sz="2000" dirty="0" err="1" smtClean="0"/>
              <a:t>see</a:t>
            </a:r>
            <a:r>
              <a:rPr lang="cs-CZ" sz="2000" dirty="0" smtClean="0"/>
              <a:t> </a:t>
            </a:r>
            <a:r>
              <a:rPr lang="cs-CZ" sz="2000" dirty="0" err="1" smtClean="0"/>
              <a:t>some</a:t>
            </a:r>
            <a:r>
              <a:rPr lang="cs-CZ" sz="2000" dirty="0" smtClean="0"/>
              <a:t> Shakespeare ´s </a:t>
            </a:r>
            <a:r>
              <a:rPr lang="cs-CZ" sz="2000" dirty="0" err="1" smtClean="0"/>
              <a:t>plays</a:t>
            </a:r>
            <a:r>
              <a:rPr lang="cs-CZ" sz="2000" dirty="0" smtClean="0"/>
              <a:t> in </a:t>
            </a:r>
            <a:r>
              <a:rPr lang="cs-CZ" sz="2000" dirty="0" err="1" smtClean="0"/>
              <a:t>theatres</a:t>
            </a:r>
            <a:r>
              <a:rPr lang="cs-CZ" sz="2000" dirty="0" smtClean="0"/>
              <a:t> </a:t>
            </a:r>
            <a:r>
              <a:rPr lang="cs-CZ" sz="2000" dirty="0" err="1" smtClean="0"/>
              <a:t>all</a:t>
            </a:r>
            <a:r>
              <a:rPr lang="cs-CZ" sz="2000" dirty="0" smtClean="0"/>
              <a:t> </a:t>
            </a:r>
            <a:r>
              <a:rPr lang="cs-CZ" sz="2000" dirty="0" err="1" smtClean="0"/>
              <a:t>over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r>
              <a:rPr lang="cs-CZ" sz="2000" dirty="0" smtClean="0"/>
              <a:t>, </a:t>
            </a:r>
            <a:r>
              <a:rPr lang="cs-CZ" sz="2000" dirty="0" err="1" smtClean="0"/>
              <a:t>and</a:t>
            </a:r>
            <a:r>
              <a:rPr lang="cs-CZ" sz="2000" dirty="0" smtClean="0"/>
              <a:t> in </a:t>
            </a:r>
            <a:r>
              <a:rPr lang="cs-CZ" sz="2000" dirty="0" err="1" smtClean="0"/>
              <a:t>several</a:t>
            </a:r>
            <a:r>
              <a:rPr lang="cs-CZ" sz="2000" dirty="0" smtClean="0"/>
              <a:t> </a:t>
            </a:r>
            <a:r>
              <a:rPr lang="cs-CZ" sz="2000" dirty="0" err="1" smtClean="0"/>
              <a:t>films</a:t>
            </a:r>
            <a:r>
              <a:rPr lang="cs-CZ" sz="2000" dirty="0" smtClean="0"/>
              <a:t>.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wilije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4293096"/>
            <a:ext cx="2880320" cy="20729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12068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Diana, </a:t>
            </a:r>
            <a:r>
              <a:rPr lang="cs-CZ" dirty="0" err="1" smtClean="0"/>
              <a:t>Princess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Wales</a:t>
            </a:r>
          </a:p>
          <a:p>
            <a:pPr>
              <a:buNone/>
            </a:pPr>
            <a:r>
              <a:rPr lang="cs-CZ" sz="2000" dirty="0" smtClean="0"/>
              <a:t>Lady Diana </a:t>
            </a:r>
            <a:r>
              <a:rPr lang="cs-CZ" sz="2000" dirty="0" err="1" smtClean="0"/>
              <a:t>Spencer</a:t>
            </a:r>
            <a:r>
              <a:rPr lang="cs-CZ" sz="2000" dirty="0" smtClean="0"/>
              <a:t>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born</a:t>
            </a:r>
            <a:r>
              <a:rPr lang="cs-CZ" sz="2000" dirty="0" smtClean="0"/>
              <a:t> in 1961. </a:t>
            </a:r>
          </a:p>
          <a:p>
            <a:pPr>
              <a:buNone/>
            </a:pPr>
            <a:r>
              <a:rPr lang="cs-CZ" sz="2000" dirty="0" err="1" smtClean="0"/>
              <a:t>She</a:t>
            </a:r>
            <a:r>
              <a:rPr lang="cs-CZ" sz="2000" dirty="0" smtClean="0"/>
              <a:t> </a:t>
            </a:r>
            <a:r>
              <a:rPr lang="cs-CZ" sz="2000" dirty="0" err="1" smtClean="0"/>
              <a:t>came</a:t>
            </a:r>
            <a:r>
              <a:rPr lang="cs-CZ" sz="2000" dirty="0" smtClean="0"/>
              <a:t> </a:t>
            </a:r>
            <a:r>
              <a:rPr lang="cs-CZ" sz="2000" dirty="0" err="1" smtClean="0"/>
              <a:t>from</a:t>
            </a:r>
            <a:r>
              <a:rPr lang="cs-CZ" sz="2000" dirty="0" smtClean="0"/>
              <a:t> a </a:t>
            </a:r>
            <a:r>
              <a:rPr lang="cs-CZ" sz="2000" dirty="0" err="1" smtClean="0"/>
              <a:t>rich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famous</a:t>
            </a:r>
            <a:r>
              <a:rPr lang="cs-CZ" sz="2000" dirty="0" smtClean="0"/>
              <a:t> </a:t>
            </a:r>
            <a:r>
              <a:rPr lang="cs-CZ" sz="2000" dirty="0" err="1" smtClean="0"/>
              <a:t>family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When</a:t>
            </a:r>
            <a:r>
              <a:rPr lang="cs-CZ" sz="2000" dirty="0" smtClean="0"/>
              <a:t> </a:t>
            </a:r>
            <a:r>
              <a:rPr lang="cs-CZ" sz="2000" dirty="0" err="1" smtClean="0"/>
              <a:t>she</a:t>
            </a:r>
            <a:r>
              <a:rPr lang="cs-CZ" sz="2000" dirty="0" smtClean="0"/>
              <a:t> </a:t>
            </a:r>
            <a:r>
              <a:rPr lang="cs-CZ" sz="2000" dirty="0" err="1" smtClean="0"/>
              <a:t>left</a:t>
            </a:r>
            <a:r>
              <a:rPr lang="cs-CZ" sz="2000" dirty="0" smtClean="0"/>
              <a:t> </a:t>
            </a:r>
            <a:r>
              <a:rPr lang="cs-CZ" sz="2000" dirty="0" err="1" smtClean="0"/>
              <a:t>school</a:t>
            </a:r>
            <a:r>
              <a:rPr lang="cs-CZ" sz="2000" dirty="0" smtClean="0"/>
              <a:t>, </a:t>
            </a:r>
            <a:r>
              <a:rPr lang="cs-CZ" sz="2000" dirty="0" err="1" smtClean="0"/>
              <a:t>she</a:t>
            </a:r>
            <a:r>
              <a:rPr lang="cs-CZ" sz="2000" dirty="0" smtClean="0"/>
              <a:t> </a:t>
            </a:r>
            <a:r>
              <a:rPr lang="cs-CZ" sz="2000" dirty="0" err="1" smtClean="0"/>
              <a:t>got</a:t>
            </a:r>
            <a:r>
              <a:rPr lang="cs-CZ" sz="2000" dirty="0" smtClean="0"/>
              <a:t> a </a:t>
            </a:r>
            <a:r>
              <a:rPr lang="cs-CZ" sz="2000" dirty="0" err="1" smtClean="0"/>
              <a:t>job</a:t>
            </a:r>
            <a:r>
              <a:rPr lang="cs-CZ" sz="2000" dirty="0" smtClean="0"/>
              <a:t> in London as a </a:t>
            </a:r>
            <a:r>
              <a:rPr lang="cs-CZ" sz="2000" dirty="0" err="1" smtClean="0"/>
              <a:t>nanny</a:t>
            </a:r>
            <a:r>
              <a:rPr lang="cs-CZ" sz="2000" dirty="0" smtClean="0"/>
              <a:t>, </a:t>
            </a:r>
            <a:r>
              <a:rPr lang="cs-CZ" sz="2000" dirty="0" err="1" smtClean="0"/>
              <a:t>looking</a:t>
            </a:r>
            <a:r>
              <a:rPr lang="cs-CZ" sz="2000" dirty="0" smtClean="0"/>
              <a:t> </a:t>
            </a:r>
            <a:r>
              <a:rPr lang="cs-CZ" sz="2000" dirty="0" err="1" smtClean="0"/>
              <a:t>after</a:t>
            </a:r>
            <a:r>
              <a:rPr lang="cs-CZ" sz="2000" dirty="0" smtClean="0"/>
              <a:t> </a:t>
            </a:r>
            <a:r>
              <a:rPr lang="cs-CZ" sz="2000" dirty="0" err="1" smtClean="0"/>
              <a:t>children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She</a:t>
            </a:r>
            <a:r>
              <a:rPr lang="cs-CZ" sz="2000" dirty="0" smtClean="0"/>
              <a:t> met Prince Charles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they</a:t>
            </a:r>
            <a:r>
              <a:rPr lang="cs-CZ" sz="2000" dirty="0" smtClean="0"/>
              <a:t> </a:t>
            </a:r>
            <a:r>
              <a:rPr lang="cs-CZ" sz="2000" dirty="0" err="1" smtClean="0"/>
              <a:t>got</a:t>
            </a:r>
            <a:r>
              <a:rPr lang="cs-CZ" sz="2000" dirty="0" smtClean="0"/>
              <a:t> </a:t>
            </a:r>
            <a:r>
              <a:rPr lang="cs-CZ" sz="2000" dirty="0" err="1" smtClean="0"/>
              <a:t>married</a:t>
            </a:r>
            <a:r>
              <a:rPr lang="cs-CZ" sz="2000" dirty="0" smtClean="0"/>
              <a:t> in 1981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they</a:t>
            </a:r>
            <a:r>
              <a:rPr lang="cs-CZ" sz="2000" dirty="0" smtClean="0"/>
              <a:t> had </a:t>
            </a:r>
            <a:r>
              <a:rPr lang="cs-CZ" sz="2000" dirty="0" err="1" smtClean="0"/>
              <a:t>two</a:t>
            </a:r>
            <a:r>
              <a:rPr lang="cs-CZ" sz="2000" dirty="0" smtClean="0"/>
              <a:t> </a:t>
            </a:r>
            <a:r>
              <a:rPr lang="cs-CZ" sz="2000" dirty="0" err="1" smtClean="0"/>
              <a:t>sons</a:t>
            </a:r>
            <a:r>
              <a:rPr lang="cs-CZ" sz="2000" dirty="0" smtClean="0"/>
              <a:t>, Prince William </a:t>
            </a:r>
            <a:r>
              <a:rPr lang="cs-CZ" sz="2000" dirty="0" err="1" smtClean="0"/>
              <a:t>and</a:t>
            </a:r>
            <a:r>
              <a:rPr lang="cs-CZ" sz="2000" dirty="0" smtClean="0"/>
              <a:t> Prince </a:t>
            </a:r>
            <a:r>
              <a:rPr lang="cs-CZ" sz="2000" dirty="0" err="1" smtClean="0"/>
              <a:t>Harry</a:t>
            </a:r>
            <a:r>
              <a:rPr lang="cs-CZ" sz="2000" dirty="0" smtClean="0"/>
              <a:t>. Diana </a:t>
            </a:r>
            <a:r>
              <a:rPr lang="cs-CZ" sz="2000" dirty="0" err="1" smtClean="0"/>
              <a:t>became</a:t>
            </a:r>
            <a:r>
              <a:rPr lang="cs-CZ" sz="2000" dirty="0" smtClean="0"/>
              <a:t> </a:t>
            </a:r>
            <a:r>
              <a:rPr lang="cs-CZ" sz="2000" dirty="0" err="1" smtClean="0"/>
              <a:t>an</a:t>
            </a:r>
            <a:r>
              <a:rPr lang="cs-CZ" sz="2000" dirty="0" smtClean="0"/>
              <a:t> </a:t>
            </a:r>
            <a:r>
              <a:rPr lang="cs-CZ" sz="2000" dirty="0" err="1" smtClean="0"/>
              <a:t>international</a:t>
            </a:r>
            <a:r>
              <a:rPr lang="cs-CZ" sz="2000" dirty="0" smtClean="0"/>
              <a:t> superstar.</a:t>
            </a:r>
          </a:p>
          <a:p>
            <a:pPr>
              <a:buNone/>
            </a:pPr>
            <a:r>
              <a:rPr lang="cs-CZ" sz="2000" dirty="0" err="1" smtClean="0"/>
              <a:t>But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marriage</a:t>
            </a:r>
            <a:r>
              <a:rPr lang="cs-CZ" sz="2000" dirty="0" smtClean="0"/>
              <a:t> </a:t>
            </a:r>
            <a:r>
              <a:rPr lang="cs-CZ" sz="2000" dirty="0" err="1" smtClean="0"/>
              <a:t>was</a:t>
            </a:r>
            <a:r>
              <a:rPr lang="cs-CZ" sz="2000" dirty="0" smtClean="0"/>
              <a:t> not happy </a:t>
            </a:r>
            <a:r>
              <a:rPr lang="cs-CZ" sz="2000" dirty="0" err="1" smtClean="0"/>
              <a:t>and</a:t>
            </a:r>
            <a:r>
              <a:rPr lang="cs-CZ" sz="2000" dirty="0" smtClean="0"/>
              <a:t> in 1996 </a:t>
            </a:r>
            <a:r>
              <a:rPr lang="cs-CZ" sz="2000" dirty="0" err="1" smtClean="0"/>
              <a:t>they</a:t>
            </a:r>
            <a:r>
              <a:rPr lang="cs-CZ" sz="2000" dirty="0" smtClean="0"/>
              <a:t> </a:t>
            </a:r>
            <a:r>
              <a:rPr lang="cs-CZ" sz="2000" dirty="0" err="1" smtClean="0"/>
              <a:t>got</a:t>
            </a:r>
            <a:r>
              <a:rPr lang="cs-CZ" sz="2000" dirty="0" smtClean="0"/>
              <a:t> </a:t>
            </a:r>
            <a:r>
              <a:rPr lang="cs-CZ" sz="2000" dirty="0" err="1" smtClean="0"/>
              <a:t>divorced</a:t>
            </a:r>
            <a:r>
              <a:rPr lang="cs-CZ" sz="2000" dirty="0" smtClean="0"/>
              <a:t>. In 1997 Diana </a:t>
            </a:r>
            <a:r>
              <a:rPr lang="cs-CZ" sz="2000" dirty="0" err="1" smtClean="0"/>
              <a:t>died</a:t>
            </a:r>
            <a:r>
              <a:rPr lang="cs-CZ" sz="2000" dirty="0" smtClean="0"/>
              <a:t> in a car </a:t>
            </a:r>
            <a:r>
              <a:rPr lang="cs-CZ" sz="2000" dirty="0" err="1" smtClean="0"/>
              <a:t>crash</a:t>
            </a:r>
            <a:r>
              <a:rPr lang="cs-CZ" sz="2000" dirty="0" smtClean="0"/>
              <a:t> in Paris. </a:t>
            </a:r>
            <a:r>
              <a:rPr lang="cs-CZ" sz="2000" dirty="0" err="1" smtClean="0"/>
              <a:t>Hundreds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millions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people</a:t>
            </a:r>
            <a:r>
              <a:rPr lang="cs-CZ" sz="2000" dirty="0" smtClean="0"/>
              <a:t> </a:t>
            </a:r>
            <a:r>
              <a:rPr lang="cs-CZ" sz="2000" dirty="0" err="1" smtClean="0"/>
              <a:t>around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r>
              <a:rPr lang="cs-CZ" sz="2000" dirty="0" smtClean="0"/>
              <a:t> </a:t>
            </a:r>
            <a:r>
              <a:rPr lang="cs-CZ" sz="2000" dirty="0" err="1" smtClean="0"/>
              <a:t>watched</a:t>
            </a:r>
            <a:r>
              <a:rPr lang="cs-CZ" sz="2000" dirty="0" smtClean="0"/>
              <a:t> her </a:t>
            </a:r>
            <a:r>
              <a:rPr lang="cs-CZ" sz="2000" dirty="0" err="1" smtClean="0"/>
              <a:t>funeral</a:t>
            </a:r>
            <a:r>
              <a:rPr lang="cs-CZ" sz="2000" dirty="0" smtClean="0"/>
              <a:t> on </a:t>
            </a:r>
            <a:r>
              <a:rPr lang="cs-CZ" sz="2000" dirty="0" err="1" smtClean="0"/>
              <a:t>television</a:t>
            </a:r>
            <a:r>
              <a:rPr lang="cs-CZ" sz="2000" dirty="0" smtClean="0"/>
              <a:t>.</a:t>
            </a:r>
          </a:p>
        </p:txBody>
      </p:sp>
      <p:pic>
        <p:nvPicPr>
          <p:cNvPr id="4" name="Obrázek 3" descr="Dia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3789040"/>
            <a:ext cx="2493641" cy="27998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616624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John Lennon</a:t>
            </a:r>
          </a:p>
          <a:p>
            <a:pPr>
              <a:buNone/>
            </a:pPr>
            <a:r>
              <a:rPr lang="cs-CZ" sz="2000" dirty="0" smtClean="0"/>
              <a:t>John Lennon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born</a:t>
            </a:r>
            <a:r>
              <a:rPr lang="cs-CZ" sz="2000" dirty="0" smtClean="0"/>
              <a:t> in Liverpool in 1940.</a:t>
            </a:r>
          </a:p>
          <a:p>
            <a:pPr>
              <a:buNone/>
            </a:pPr>
            <a:r>
              <a:rPr lang="cs-CZ" sz="2000" dirty="0" smtClean="0"/>
              <a:t>In 1960 John </a:t>
            </a:r>
            <a:r>
              <a:rPr lang="cs-CZ" sz="2000" dirty="0" err="1" smtClean="0"/>
              <a:t>formed</a:t>
            </a:r>
            <a:r>
              <a:rPr lang="cs-CZ" sz="2000" dirty="0" smtClean="0"/>
              <a:t> a </a:t>
            </a:r>
            <a:r>
              <a:rPr lang="cs-CZ" sz="2000" dirty="0" err="1" smtClean="0"/>
              <a:t>new</a:t>
            </a:r>
            <a:r>
              <a:rPr lang="cs-CZ" sz="2000" dirty="0" smtClean="0"/>
              <a:t> </a:t>
            </a:r>
            <a:r>
              <a:rPr lang="cs-CZ" sz="2000" dirty="0" err="1" smtClean="0"/>
              <a:t>group</a:t>
            </a:r>
            <a:r>
              <a:rPr lang="cs-CZ" sz="2000" dirty="0" smtClean="0"/>
              <a:t> </a:t>
            </a:r>
            <a:r>
              <a:rPr lang="cs-CZ" sz="2000" dirty="0" err="1" smtClean="0"/>
              <a:t>with</a:t>
            </a:r>
            <a:r>
              <a:rPr lang="cs-CZ" sz="2000" dirty="0" smtClean="0"/>
              <a:t> Paul </a:t>
            </a:r>
            <a:r>
              <a:rPr lang="cs-CZ" sz="2000" dirty="0" err="1" smtClean="0"/>
              <a:t>McCartney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George</a:t>
            </a:r>
            <a:r>
              <a:rPr lang="cs-CZ" sz="2000" dirty="0" smtClean="0"/>
              <a:t> Harrison. </a:t>
            </a:r>
            <a:r>
              <a:rPr lang="cs-CZ" sz="2000" dirty="0" err="1" smtClean="0"/>
              <a:t>They</a:t>
            </a:r>
            <a:r>
              <a:rPr lang="cs-CZ" sz="2000" dirty="0" smtClean="0"/>
              <a:t> </a:t>
            </a:r>
            <a:r>
              <a:rPr lang="cs-CZ" sz="2000" dirty="0" err="1" smtClean="0"/>
              <a:t>called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group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Beatles. </a:t>
            </a:r>
            <a:r>
              <a:rPr lang="cs-CZ" sz="2000" dirty="0" err="1" smtClean="0"/>
              <a:t>Later</a:t>
            </a:r>
            <a:r>
              <a:rPr lang="cs-CZ" sz="2000" dirty="0" smtClean="0"/>
              <a:t> </a:t>
            </a:r>
            <a:r>
              <a:rPr lang="cs-CZ" sz="2000" dirty="0" err="1" smtClean="0"/>
              <a:t>Ringo</a:t>
            </a:r>
            <a:r>
              <a:rPr lang="cs-CZ" sz="2000" dirty="0" smtClean="0"/>
              <a:t> </a:t>
            </a:r>
            <a:r>
              <a:rPr lang="cs-CZ" sz="2000" dirty="0" err="1" smtClean="0"/>
              <a:t>Starr</a:t>
            </a:r>
            <a:r>
              <a:rPr lang="cs-CZ" sz="2000" dirty="0" smtClean="0"/>
              <a:t> </a:t>
            </a:r>
            <a:r>
              <a:rPr lang="cs-CZ" sz="2000" dirty="0" err="1" smtClean="0"/>
              <a:t>joined</a:t>
            </a:r>
            <a:r>
              <a:rPr lang="cs-CZ" sz="2000" dirty="0" smtClean="0"/>
              <a:t> </a:t>
            </a:r>
            <a:r>
              <a:rPr lang="cs-CZ" sz="2000" dirty="0" err="1" smtClean="0"/>
              <a:t>them</a:t>
            </a:r>
            <a:r>
              <a:rPr lang="cs-CZ" sz="2000" dirty="0" smtClean="0"/>
              <a:t> as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drummer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The</a:t>
            </a:r>
            <a:r>
              <a:rPr lang="cs-CZ" sz="2000" dirty="0" smtClean="0"/>
              <a:t> Beatles had hit </a:t>
            </a:r>
            <a:r>
              <a:rPr lang="cs-CZ" sz="2000" dirty="0" err="1" smtClean="0"/>
              <a:t>after</a:t>
            </a:r>
            <a:r>
              <a:rPr lang="cs-CZ" sz="2000" dirty="0" smtClean="0"/>
              <a:t> hit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they</a:t>
            </a:r>
            <a:r>
              <a:rPr lang="cs-CZ" sz="2000" dirty="0" smtClean="0"/>
              <a:t> </a:t>
            </a:r>
            <a:r>
              <a:rPr lang="cs-CZ" sz="2000" dirty="0" err="1" smtClean="0"/>
              <a:t>became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most </a:t>
            </a:r>
            <a:r>
              <a:rPr lang="cs-CZ" sz="2000" dirty="0" err="1" smtClean="0"/>
              <a:t>successful</a:t>
            </a:r>
            <a:r>
              <a:rPr lang="cs-CZ" sz="2000" dirty="0" smtClean="0"/>
              <a:t> </a:t>
            </a:r>
            <a:r>
              <a:rPr lang="cs-CZ" sz="2000" dirty="0" err="1" smtClean="0"/>
              <a:t>group</a:t>
            </a:r>
            <a:r>
              <a:rPr lang="cs-CZ" sz="2000" dirty="0" smtClean="0"/>
              <a:t> </a:t>
            </a:r>
            <a:r>
              <a:rPr lang="cs-CZ" sz="2000" dirty="0" err="1" smtClean="0"/>
              <a:t>ever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smtClean="0"/>
              <a:t>In 1969 John </a:t>
            </a:r>
            <a:r>
              <a:rPr lang="cs-CZ" sz="2000" dirty="0" err="1" smtClean="0"/>
              <a:t>married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Japanese</a:t>
            </a:r>
            <a:r>
              <a:rPr lang="cs-CZ" sz="2000" dirty="0" smtClean="0"/>
              <a:t> </a:t>
            </a:r>
            <a:r>
              <a:rPr lang="cs-CZ" sz="2000" dirty="0" err="1" smtClean="0"/>
              <a:t>artist</a:t>
            </a:r>
            <a:r>
              <a:rPr lang="cs-CZ" sz="2000" dirty="0" smtClean="0"/>
              <a:t>, </a:t>
            </a:r>
            <a:r>
              <a:rPr lang="cs-CZ" sz="2000" dirty="0" err="1" smtClean="0"/>
              <a:t>Yoko</a:t>
            </a:r>
            <a:r>
              <a:rPr lang="cs-CZ" sz="2000" dirty="0" smtClean="0"/>
              <a:t> Ono,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three</a:t>
            </a:r>
            <a:r>
              <a:rPr lang="cs-CZ" sz="2000" dirty="0" smtClean="0"/>
              <a:t> </a:t>
            </a:r>
            <a:r>
              <a:rPr lang="cs-CZ" sz="2000" dirty="0" err="1" smtClean="0"/>
              <a:t>years</a:t>
            </a:r>
            <a:r>
              <a:rPr lang="cs-CZ" sz="2000" dirty="0" smtClean="0"/>
              <a:t> </a:t>
            </a:r>
            <a:r>
              <a:rPr lang="cs-CZ" sz="2000" dirty="0" err="1" smtClean="0"/>
              <a:t>later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Beatles </a:t>
            </a:r>
            <a:r>
              <a:rPr lang="cs-CZ" sz="2000" dirty="0" err="1" smtClean="0"/>
              <a:t>broke</a:t>
            </a:r>
            <a:r>
              <a:rPr lang="cs-CZ" sz="2000" dirty="0" smtClean="0"/>
              <a:t> </a:t>
            </a:r>
            <a:r>
              <a:rPr lang="cs-CZ" sz="2000" dirty="0" err="1" smtClean="0"/>
              <a:t>up</a:t>
            </a:r>
            <a:r>
              <a:rPr lang="cs-CZ" sz="2000" dirty="0" smtClean="0"/>
              <a:t>. </a:t>
            </a:r>
          </a:p>
          <a:p>
            <a:pPr>
              <a:buNone/>
            </a:pPr>
            <a:r>
              <a:rPr lang="cs-CZ" sz="2000" dirty="0" smtClean="0"/>
              <a:t>John </a:t>
            </a:r>
            <a:r>
              <a:rPr lang="cs-CZ" sz="2000" dirty="0" err="1" smtClean="0"/>
              <a:t>lived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wrote</a:t>
            </a:r>
            <a:r>
              <a:rPr lang="cs-CZ" sz="2000" dirty="0" smtClean="0"/>
              <a:t> in New York. His most </a:t>
            </a:r>
            <a:r>
              <a:rPr lang="cs-CZ" sz="2000" dirty="0" err="1" smtClean="0"/>
              <a:t>famous</a:t>
            </a:r>
            <a:r>
              <a:rPr lang="cs-CZ" sz="2000" dirty="0" smtClean="0"/>
              <a:t> song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Imagine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smtClean="0"/>
              <a:t>He </a:t>
            </a:r>
            <a:r>
              <a:rPr lang="cs-CZ" sz="2000" dirty="0" err="1" smtClean="0"/>
              <a:t>was</a:t>
            </a:r>
            <a:r>
              <a:rPr lang="cs-CZ" sz="2000" dirty="0" smtClean="0"/>
              <a:t> shot in 1980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died</a:t>
            </a:r>
            <a:r>
              <a:rPr lang="cs-CZ" sz="2000" dirty="0" smtClean="0"/>
              <a:t> in </a:t>
            </a:r>
            <a:r>
              <a:rPr lang="cs-CZ" sz="2000" dirty="0" err="1" smtClean="0"/>
              <a:t>hospital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400" dirty="0"/>
          </a:p>
        </p:txBody>
      </p:sp>
      <p:pic>
        <p:nvPicPr>
          <p:cNvPr id="4" name="Obrázek 3" descr="John Lenn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221088"/>
            <a:ext cx="2088232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err="1" smtClean="0"/>
              <a:t>Sports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/>
              <a:t>Sport is an important part of the life in </a:t>
            </a:r>
            <a:r>
              <a:rPr lang="en-GB" sz="2000" dirty="0" smtClean="0"/>
              <a:t>Britain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en-GB" sz="2000" dirty="0"/>
              <a:t>The most popular sports in Britain are </a:t>
            </a:r>
            <a:r>
              <a:rPr lang="cs-CZ" sz="2000" dirty="0" err="1" smtClean="0"/>
              <a:t>football</a:t>
            </a:r>
            <a:r>
              <a:rPr lang="en-GB" sz="2000" dirty="0" smtClean="0"/>
              <a:t>, </a:t>
            </a:r>
            <a:r>
              <a:rPr lang="en-GB" sz="2000" dirty="0"/>
              <a:t>rugby, tennis, cricket and </a:t>
            </a:r>
            <a:r>
              <a:rPr lang="en-GB" sz="2000" dirty="0" smtClean="0"/>
              <a:t>golf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400" dirty="0" smtClean="0"/>
              <a:t>FOOTBALL</a:t>
            </a:r>
          </a:p>
          <a:p>
            <a:pPr>
              <a:buNone/>
            </a:pPr>
            <a:r>
              <a:rPr lang="en-GB" sz="2000" dirty="0" smtClean="0"/>
              <a:t>Football </a:t>
            </a:r>
            <a:r>
              <a:rPr lang="en-GB" sz="2000" dirty="0"/>
              <a:t>is played by  2 teams of eleven </a:t>
            </a:r>
            <a:r>
              <a:rPr lang="en-GB" sz="2000" dirty="0" smtClean="0"/>
              <a:t>players </a:t>
            </a:r>
            <a:r>
              <a:rPr lang="en-GB" sz="2000" dirty="0"/>
              <a:t>on the </a:t>
            </a:r>
            <a:r>
              <a:rPr lang="en-GB" sz="2000" dirty="0" smtClean="0"/>
              <a:t>playground</a:t>
            </a:r>
            <a:r>
              <a:rPr lang="cs-CZ" sz="2000" dirty="0" smtClean="0"/>
              <a:t>. </a:t>
            </a:r>
          </a:p>
          <a:p>
            <a:pPr>
              <a:buNone/>
            </a:pPr>
            <a:r>
              <a:rPr lang="en-GB" sz="2000" dirty="0"/>
              <a:t>The match includes of 2 half-times and one half-time has 45 </a:t>
            </a:r>
            <a:r>
              <a:rPr lang="en-GB" sz="2000" dirty="0" smtClean="0"/>
              <a:t>minutes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Football</a:t>
            </a:r>
            <a:r>
              <a:rPr lang="cs-CZ" sz="2000" dirty="0" smtClean="0"/>
              <a:t> </a:t>
            </a:r>
            <a:r>
              <a:rPr lang="en-GB" sz="2000" dirty="0" smtClean="0"/>
              <a:t>was </a:t>
            </a:r>
            <a:r>
              <a:rPr lang="en-GB" sz="2000" dirty="0"/>
              <a:t>invented in Britain more than hundred years </a:t>
            </a:r>
            <a:r>
              <a:rPr lang="en-GB" sz="2000" dirty="0" smtClean="0"/>
              <a:t>ago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en-GB" sz="2000" dirty="0" smtClean="0"/>
              <a:t>A lot  of people in Britain go to support their favourite team or watch their matches on television. The most famous teams in England are Manchester United, Liverpool</a:t>
            </a:r>
            <a:r>
              <a:rPr lang="cs-CZ" sz="2000" dirty="0" smtClean="0"/>
              <a:t>, </a:t>
            </a:r>
            <a:r>
              <a:rPr lang="cs-CZ" sz="2000" dirty="0" err="1" smtClean="0"/>
              <a:t>Arsenal</a:t>
            </a:r>
            <a:r>
              <a:rPr lang="en-GB" sz="2000" dirty="0" smtClean="0"/>
              <a:t> and Chelsea. 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/>
          </a:p>
        </p:txBody>
      </p:sp>
      <p:pic>
        <p:nvPicPr>
          <p:cNvPr id="5" name="Obrázek 4" descr="fotbal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4293096"/>
            <a:ext cx="4464496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err="1" smtClean="0"/>
              <a:t>Wembley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 err="1" smtClean="0"/>
              <a:t>Wembley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an</a:t>
            </a:r>
            <a:r>
              <a:rPr lang="cs-CZ" sz="2000" dirty="0" smtClean="0"/>
              <a:t> area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northwest</a:t>
            </a:r>
            <a:r>
              <a:rPr lang="cs-CZ" sz="2000" dirty="0" smtClean="0"/>
              <a:t> London in </a:t>
            </a:r>
            <a:r>
              <a:rPr lang="cs-CZ" sz="2000" dirty="0" err="1" smtClean="0"/>
              <a:t>England</a:t>
            </a:r>
            <a:r>
              <a:rPr lang="cs-CZ" sz="2000" dirty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built</a:t>
            </a:r>
            <a:r>
              <a:rPr lang="cs-CZ" sz="2000" dirty="0" smtClean="0"/>
              <a:t> in 1924.</a:t>
            </a:r>
          </a:p>
          <a:p>
            <a:pPr>
              <a:buNone/>
            </a:pPr>
            <a:r>
              <a:rPr lang="cs-CZ" sz="2000" dirty="0"/>
              <a:t>B</a:t>
            </a:r>
            <a:r>
              <a:rPr lang="en-US" sz="2000" dirty="0" err="1" smtClean="0"/>
              <a:t>efore</a:t>
            </a:r>
            <a:r>
              <a:rPr lang="en-US" sz="2000" dirty="0" smtClean="0"/>
              <a:t> the position was used </a:t>
            </a:r>
            <a:r>
              <a:rPr lang="en-US" sz="2000" dirty="0" err="1" smtClean="0"/>
              <a:t>Wembley</a:t>
            </a:r>
            <a:r>
              <a:rPr lang="en-US" sz="2000" dirty="0" smtClean="0"/>
              <a:t> as a recreational park for residents of London.</a:t>
            </a:r>
            <a:endParaRPr lang="cs-CZ" sz="2000" dirty="0" smtClean="0"/>
          </a:p>
          <a:p>
            <a:pPr>
              <a:buNone/>
            </a:pPr>
            <a:r>
              <a:rPr lang="en-US" sz="2000" dirty="0" smtClean="0"/>
              <a:t>It was a place where </a:t>
            </a:r>
            <a:r>
              <a:rPr lang="cs-CZ" sz="2000" dirty="0" err="1" smtClean="0"/>
              <a:t>was</a:t>
            </a:r>
            <a:r>
              <a:rPr lang="en-US" sz="2000" dirty="0" smtClean="0"/>
              <a:t>  the famous History of English sport</a:t>
            </a:r>
            <a:r>
              <a:rPr lang="cs-CZ" sz="2000" dirty="0" smtClean="0"/>
              <a:t> </a:t>
            </a:r>
            <a:r>
              <a:rPr lang="cs-CZ" sz="2000" dirty="0" err="1" smtClean="0"/>
              <a:t>wroten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cs-CZ" sz="2000" dirty="0" err="1" smtClean="0"/>
              <a:t>hosts</a:t>
            </a:r>
            <a:r>
              <a:rPr lang="cs-CZ" sz="2000" dirty="0" smtClean="0"/>
              <a:t> a </a:t>
            </a:r>
            <a:r>
              <a:rPr lang="cs-CZ" sz="2000" dirty="0" err="1" smtClean="0"/>
              <a:t>matches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English</a:t>
            </a:r>
            <a:r>
              <a:rPr lang="cs-CZ" sz="2000" dirty="0" smtClean="0"/>
              <a:t> </a:t>
            </a:r>
            <a:r>
              <a:rPr lang="cs-CZ" sz="2000" dirty="0" err="1" smtClean="0"/>
              <a:t>representation</a:t>
            </a:r>
            <a:r>
              <a:rPr lang="cs-CZ" sz="2000" dirty="0" smtClean="0"/>
              <a:t>, </a:t>
            </a:r>
            <a:r>
              <a:rPr lang="cs-CZ" sz="2000" dirty="0" err="1" smtClean="0"/>
              <a:t>final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oldests</a:t>
            </a:r>
            <a:r>
              <a:rPr lang="cs-CZ" sz="2000" dirty="0" smtClean="0"/>
              <a:t> </a:t>
            </a:r>
            <a:r>
              <a:rPr lang="cs-CZ" sz="2000" dirty="0" err="1" smtClean="0"/>
              <a:t>football</a:t>
            </a:r>
            <a:r>
              <a:rPr lang="cs-CZ" sz="2000" dirty="0" smtClean="0"/>
              <a:t> </a:t>
            </a:r>
            <a:r>
              <a:rPr lang="cs-CZ" sz="2000" dirty="0" err="1" smtClean="0"/>
              <a:t>league</a:t>
            </a:r>
            <a:r>
              <a:rPr lang="cs-CZ" sz="2000" dirty="0" smtClean="0"/>
              <a:t> FA </a:t>
            </a:r>
            <a:r>
              <a:rPr lang="cs-CZ" sz="2000" dirty="0" err="1" smtClean="0"/>
              <a:t>cup</a:t>
            </a:r>
            <a:r>
              <a:rPr lang="cs-CZ" sz="2000" dirty="0" smtClean="0"/>
              <a:t>,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concerts</a:t>
            </a:r>
            <a:r>
              <a:rPr lang="cs-CZ" sz="2000" dirty="0" smtClean="0"/>
              <a:t>. </a:t>
            </a:r>
          </a:p>
          <a:p>
            <a:pPr>
              <a:buNone/>
            </a:pPr>
            <a:r>
              <a:rPr lang="en-US" sz="2000" dirty="0" smtClean="0"/>
              <a:t>After several reconstructions </a:t>
            </a:r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en-US" sz="2000" dirty="0" smtClean="0"/>
              <a:t>became the </a:t>
            </a:r>
            <a:r>
              <a:rPr lang="cs-CZ" sz="2000" dirty="0" err="1" smtClean="0"/>
              <a:t>second</a:t>
            </a:r>
            <a:r>
              <a:rPr lang="en-US" sz="2000" dirty="0" smtClean="0"/>
              <a:t> biggest stadiums in Europe.</a:t>
            </a:r>
            <a:r>
              <a:rPr lang="cs-CZ" sz="2000" dirty="0" smtClean="0"/>
              <a:t> </a:t>
            </a:r>
          </a:p>
          <a:p>
            <a:pPr>
              <a:buNone/>
            </a:pPr>
            <a:endParaRPr lang="cs-CZ" sz="2000" dirty="0"/>
          </a:p>
        </p:txBody>
      </p:sp>
      <p:pic>
        <p:nvPicPr>
          <p:cNvPr id="4" name="Obrázek 3" descr="wembl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3573016"/>
            <a:ext cx="5832648" cy="2969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598</Words>
  <Application>Microsoft Office PowerPoint</Application>
  <PresentationFormat>Předvádění na obrazovce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CULTURE, FAMOUS PEOPLE, SPORTS AND WEMBLEY</vt:lpstr>
      <vt:lpstr>Culture</vt:lpstr>
      <vt:lpstr>Famous people</vt:lpstr>
      <vt:lpstr>Snímek 4</vt:lpstr>
      <vt:lpstr>Snímek 5</vt:lpstr>
      <vt:lpstr>Sports</vt:lpstr>
      <vt:lpstr>Wembley</vt:lpstr>
    </vt:vector>
  </TitlesOfParts>
  <Company>Doma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CULTURE, FAMOUS PEOPLE, SPORTS AND WEMBLEY</dc:title>
  <dc:creator>Patrik</dc:creator>
  <cp:lastModifiedBy>Patrik</cp:lastModifiedBy>
  <cp:revision>33</cp:revision>
  <dcterms:created xsi:type="dcterms:W3CDTF">2014-02-09T11:16:23Z</dcterms:created>
  <dcterms:modified xsi:type="dcterms:W3CDTF">2014-02-12T20:33:31Z</dcterms:modified>
</cp:coreProperties>
</file>