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27.2.2014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5"/>
            <a:ext cx="7772400" cy="936103"/>
          </a:xfrm>
        </p:spPr>
        <p:txBody>
          <a:bodyPr/>
          <a:lstStyle/>
          <a:p>
            <a:r>
              <a:rPr lang="cs-CZ" dirty="0" err="1" smtClean="0"/>
              <a:t>Lake</a:t>
            </a:r>
            <a:r>
              <a:rPr lang="cs-CZ" dirty="0" smtClean="0"/>
              <a:t> </a:t>
            </a:r>
            <a:r>
              <a:rPr lang="cs-CZ" dirty="0" err="1" smtClean="0"/>
              <a:t>District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064896" cy="4968552"/>
          </a:xfrm>
        </p:spPr>
        <p:txBody>
          <a:bodyPr>
            <a:normAutofit/>
          </a:bodyPr>
          <a:lstStyle/>
          <a:p>
            <a:pPr algn="l"/>
            <a:r>
              <a:rPr lang="cs-CZ" sz="2000" dirty="0" err="1" smtClean="0">
                <a:solidFill>
                  <a:schemeClr val="tx1"/>
                </a:solidFill>
              </a:rPr>
              <a:t>The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Lake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District</a:t>
            </a:r>
            <a:r>
              <a:rPr lang="cs-CZ" sz="2000" dirty="0" smtClean="0">
                <a:solidFill>
                  <a:schemeClr val="tx1"/>
                </a:solidFill>
              </a:rPr>
              <a:t>, </a:t>
            </a:r>
            <a:r>
              <a:rPr lang="cs-CZ" sz="2000" dirty="0" err="1" smtClean="0">
                <a:solidFill>
                  <a:schemeClr val="tx1"/>
                </a:solidFill>
              </a:rPr>
              <a:t>popular</a:t>
            </a:r>
            <a:r>
              <a:rPr lang="cs-CZ" sz="2000" dirty="0" smtClean="0">
                <a:solidFill>
                  <a:schemeClr val="tx1"/>
                </a:solidFill>
              </a:rPr>
              <a:t> as </a:t>
            </a:r>
            <a:r>
              <a:rPr lang="cs-CZ" sz="2000" dirty="0" err="1" smtClean="0">
                <a:solidFill>
                  <a:schemeClr val="tx1"/>
                </a:solidFill>
              </a:rPr>
              <a:t>The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Lakes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or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Lakeland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is a mountainous region in North West </a:t>
            </a:r>
            <a:r>
              <a:rPr lang="en-US" sz="2000" dirty="0" smtClean="0">
                <a:solidFill>
                  <a:schemeClr val="tx1"/>
                </a:solidFill>
              </a:rPr>
              <a:t>England</a:t>
            </a:r>
            <a:r>
              <a:rPr lang="cs-CZ" sz="2000" dirty="0" smtClean="0">
                <a:solidFill>
                  <a:schemeClr val="tx1"/>
                </a:solidFill>
              </a:rPr>
              <a:t> and </a:t>
            </a:r>
            <a:r>
              <a:rPr lang="cs-CZ" sz="2000" dirty="0" err="1" smtClean="0">
                <a:solidFill>
                  <a:schemeClr val="tx1"/>
                </a:solidFill>
              </a:rPr>
              <a:t>now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lies</a:t>
            </a:r>
            <a:r>
              <a:rPr lang="cs-CZ" sz="2000" dirty="0" smtClean="0">
                <a:solidFill>
                  <a:schemeClr val="tx1"/>
                </a:solidFill>
              </a:rPr>
              <a:t> in </a:t>
            </a:r>
            <a:r>
              <a:rPr lang="cs-CZ" sz="2000" dirty="0" err="1" smtClean="0">
                <a:solidFill>
                  <a:schemeClr val="tx1"/>
                </a:solidFill>
              </a:rPr>
              <a:t>modern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county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of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Cumbria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smtClean="0">
                <a:solidFill>
                  <a:schemeClr val="tx1"/>
                </a:solidFill>
              </a:rPr>
              <a:t>A </a:t>
            </a:r>
            <a:r>
              <a:rPr lang="cs-CZ" sz="2000" dirty="0" err="1" smtClean="0">
                <a:solidFill>
                  <a:schemeClr val="tx1"/>
                </a:solidFill>
              </a:rPr>
              <a:t>popular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holiday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destination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is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known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for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its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lakes, forests and </a:t>
            </a:r>
            <a:r>
              <a:rPr lang="en-US" sz="2000" dirty="0" smtClean="0">
                <a:solidFill>
                  <a:schemeClr val="tx1"/>
                </a:solidFill>
              </a:rPr>
              <a:t>mountains</a:t>
            </a:r>
            <a:r>
              <a:rPr lang="cs-CZ" sz="2000" dirty="0" smtClean="0">
                <a:solidFill>
                  <a:schemeClr val="tx1"/>
                </a:solidFill>
              </a:rPr>
              <a:t>, </a:t>
            </a:r>
            <a:r>
              <a:rPr lang="cs-CZ" sz="2000" dirty="0" smtClean="0">
                <a:solidFill>
                  <a:schemeClr val="tx1"/>
                </a:solidFill>
              </a:rPr>
              <a:t>but </a:t>
            </a:r>
            <a:r>
              <a:rPr lang="cs-CZ" sz="2000" dirty="0" err="1" smtClean="0">
                <a:solidFill>
                  <a:schemeClr val="tx1"/>
                </a:solidFill>
              </a:rPr>
              <a:t>also</a:t>
            </a:r>
            <a:r>
              <a:rPr lang="cs-CZ" sz="2000" dirty="0" smtClean="0">
                <a:solidFill>
                  <a:schemeClr val="tx1"/>
                </a:solidFill>
              </a:rPr>
              <a:t> in 19th </a:t>
            </a:r>
            <a:r>
              <a:rPr lang="cs-CZ" sz="2000" dirty="0" err="1" smtClean="0">
                <a:solidFill>
                  <a:schemeClr val="tx1"/>
                </a:solidFill>
              </a:rPr>
              <a:t>century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poetry and writings of William Wordsworth and the other Lake Poets.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The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national</a:t>
            </a:r>
            <a:r>
              <a:rPr lang="cs-CZ" sz="2000" dirty="0" smtClean="0">
                <a:solidFill>
                  <a:schemeClr val="tx1"/>
                </a:solidFill>
              </a:rPr>
              <a:t> park </a:t>
            </a:r>
            <a:r>
              <a:rPr lang="en-US" sz="2000" dirty="0" smtClean="0">
                <a:solidFill>
                  <a:schemeClr val="tx1"/>
                </a:solidFill>
              </a:rPr>
              <a:t>has an area of ​​2,250 m²</a:t>
            </a:r>
            <a:r>
              <a:rPr lang="cs-CZ" sz="2000" dirty="0" smtClean="0">
                <a:solidFill>
                  <a:schemeClr val="tx1"/>
                </a:solidFill>
              </a:rPr>
              <a:t> and </a:t>
            </a:r>
            <a:r>
              <a:rPr lang="cs-CZ" sz="2000" dirty="0" err="1" smtClean="0">
                <a:solidFill>
                  <a:schemeClr val="tx1"/>
                </a:solidFill>
              </a:rPr>
              <a:t>national</a:t>
            </a:r>
            <a:r>
              <a:rPr lang="cs-CZ" sz="2000" dirty="0" smtClean="0">
                <a:solidFill>
                  <a:schemeClr val="tx1"/>
                </a:solidFill>
              </a:rPr>
              <a:t> park </a:t>
            </a:r>
            <a:r>
              <a:rPr lang="cs-CZ" sz="2000" dirty="0" err="1" smtClean="0">
                <a:solidFill>
                  <a:schemeClr val="tx1"/>
                </a:solidFill>
              </a:rPr>
              <a:t>happened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this</a:t>
            </a:r>
            <a:r>
              <a:rPr lang="cs-CZ" sz="2000" dirty="0" smtClean="0">
                <a:solidFill>
                  <a:schemeClr val="tx1"/>
                </a:solidFill>
              </a:rPr>
              <a:t> area in 1951.</a:t>
            </a:r>
          </a:p>
        </p:txBody>
      </p:sp>
      <p:pic>
        <p:nvPicPr>
          <p:cNvPr id="1026" name="Picture 2" descr="C:\Documents and Settings\Vojta\Plocha\wastwa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8999"/>
            <a:ext cx="4419371" cy="314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Vojta\Plocha\images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82253"/>
            <a:ext cx="3496967" cy="219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39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9044" cy="13002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5577483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err="1" smtClean="0"/>
              <a:t>All</a:t>
            </a:r>
            <a:r>
              <a:rPr lang="cs-CZ" sz="2000" dirty="0" smtClean="0"/>
              <a:t> </a:t>
            </a:r>
            <a:r>
              <a:rPr lang="cs-CZ" sz="2000" dirty="0" err="1"/>
              <a:t>places</a:t>
            </a:r>
            <a:r>
              <a:rPr lang="cs-CZ" sz="2000" dirty="0"/>
              <a:t> in </a:t>
            </a:r>
            <a:r>
              <a:rPr lang="cs-CZ" sz="2000" dirty="0" err="1"/>
              <a:t>England</a:t>
            </a:r>
            <a:r>
              <a:rPr lang="en-US" sz="2000" dirty="0"/>
              <a:t> higher than three </a:t>
            </a:r>
            <a:r>
              <a:rPr lang="en-US" sz="2000" dirty="0" smtClean="0"/>
              <a:t>thousand </a:t>
            </a:r>
            <a:r>
              <a:rPr lang="en-US" sz="2000" dirty="0"/>
              <a:t>fee</a:t>
            </a:r>
            <a:r>
              <a:rPr lang="cs-CZ" sz="2000" dirty="0"/>
              <a:t>t </a:t>
            </a:r>
            <a:r>
              <a:rPr lang="cs-CZ" sz="2000" dirty="0" err="1"/>
              <a:t>above</a:t>
            </a:r>
            <a:r>
              <a:rPr lang="cs-CZ" sz="2000" dirty="0"/>
              <a:t> </a:t>
            </a:r>
            <a:r>
              <a:rPr lang="cs-CZ" sz="2000" dirty="0" err="1" smtClean="0"/>
              <a:t>sea</a:t>
            </a:r>
            <a:r>
              <a:rPr lang="cs-CZ" sz="2000" dirty="0" smtClean="0"/>
              <a:t> </a:t>
            </a:r>
            <a:r>
              <a:rPr lang="cs-CZ" sz="2000" dirty="0" err="1"/>
              <a:t>level</a:t>
            </a:r>
            <a:r>
              <a:rPr lang="cs-CZ" sz="2000" dirty="0"/>
              <a:t> </a:t>
            </a:r>
            <a:r>
              <a:rPr lang="cs-CZ" sz="2000" dirty="0" smtClean="0"/>
              <a:t>are in </a:t>
            </a:r>
            <a:r>
              <a:rPr lang="cs-CZ" sz="2000" dirty="0" err="1" smtClean="0"/>
              <a:t>Nationali</a:t>
            </a:r>
            <a:r>
              <a:rPr lang="cs-CZ" sz="2000" dirty="0" smtClean="0"/>
              <a:t> </a:t>
            </a:r>
            <a:r>
              <a:rPr lang="cs-CZ" sz="2000" dirty="0"/>
              <a:t>Park </a:t>
            </a:r>
            <a:r>
              <a:rPr lang="en-US" sz="2000" dirty="0"/>
              <a:t>including Scafell Pike, the highest mountain in </a:t>
            </a:r>
            <a:r>
              <a:rPr lang="en-US" sz="2000" dirty="0" smtClean="0"/>
              <a:t>England </a:t>
            </a:r>
            <a:r>
              <a:rPr lang="cs-CZ" sz="2000" dirty="0" smtClean="0"/>
              <a:t>(</a:t>
            </a:r>
            <a:r>
              <a:rPr lang="cs-CZ" sz="2000" dirty="0"/>
              <a:t>3209 ft - 987m). </a:t>
            </a:r>
            <a:r>
              <a:rPr lang="cs-CZ" sz="2000" dirty="0" smtClean="0"/>
              <a:t>In </a:t>
            </a:r>
            <a:r>
              <a:rPr lang="cs-CZ" sz="2000" dirty="0" err="1" smtClean="0"/>
              <a:t>national</a:t>
            </a:r>
            <a:r>
              <a:rPr lang="cs-CZ" sz="2000" dirty="0" smtClean="0"/>
              <a:t> Park </a:t>
            </a:r>
            <a:r>
              <a:rPr lang="cs-CZ" sz="2000" dirty="0" err="1" smtClean="0"/>
              <a:t>we</a:t>
            </a:r>
            <a:r>
              <a:rPr lang="cs-CZ" sz="2000" dirty="0" smtClean="0"/>
              <a:t> </a:t>
            </a:r>
            <a:r>
              <a:rPr lang="cs-CZ" sz="2000" dirty="0" err="1" smtClean="0"/>
              <a:t>find</a:t>
            </a:r>
            <a:r>
              <a:rPr lang="cs-CZ" sz="2000" dirty="0" smtClean="0"/>
              <a:t> 60 </a:t>
            </a:r>
            <a:r>
              <a:rPr lang="cs-CZ" sz="2000" dirty="0" err="1" smtClean="0"/>
              <a:t>lakes</a:t>
            </a:r>
            <a:r>
              <a:rPr lang="cs-CZ" sz="2000" dirty="0" smtClean="0"/>
              <a:t> </a:t>
            </a:r>
            <a:r>
              <a:rPr lang="en-US" sz="2000" dirty="0" smtClean="0"/>
              <a:t>There </a:t>
            </a:r>
            <a:r>
              <a:rPr lang="en-US" sz="2000" dirty="0"/>
              <a:t>are also the </a:t>
            </a:r>
            <a:r>
              <a:rPr lang="en-US" sz="2000" dirty="0" smtClean="0"/>
              <a:t>deepest</a:t>
            </a:r>
            <a:r>
              <a:rPr lang="cs-CZ" sz="2000" dirty="0" smtClean="0"/>
              <a:t> </a:t>
            </a:r>
            <a:r>
              <a:rPr lang="cs-CZ" sz="2000" dirty="0" err="1" smtClean="0"/>
              <a:t>lake</a:t>
            </a:r>
            <a:r>
              <a:rPr lang="en-US" sz="2000" dirty="0" smtClean="0"/>
              <a:t> </a:t>
            </a:r>
            <a:r>
              <a:rPr lang="cs-CZ" sz="2000" dirty="0" err="1"/>
              <a:t>Wast</a:t>
            </a:r>
            <a:r>
              <a:rPr lang="cs-CZ" sz="2000" dirty="0"/>
              <a:t> </a:t>
            </a:r>
            <a:r>
              <a:rPr lang="cs-CZ" sz="2000" dirty="0" err="1" smtClean="0"/>
              <a:t>Water</a:t>
            </a:r>
            <a:r>
              <a:rPr lang="cs-CZ" sz="2000" dirty="0"/>
              <a:t> </a:t>
            </a:r>
            <a:r>
              <a:rPr lang="cs-CZ" sz="2000" dirty="0" smtClean="0"/>
              <a:t>(258 </a:t>
            </a:r>
            <a:r>
              <a:rPr lang="cs-CZ" sz="2000" dirty="0" err="1"/>
              <a:t>feet</a:t>
            </a:r>
            <a:r>
              <a:rPr lang="cs-CZ" sz="2000" dirty="0"/>
              <a:t> </a:t>
            </a:r>
            <a:r>
              <a:rPr lang="cs-CZ" sz="2000" dirty="0" smtClean="0"/>
              <a:t>- 79</a:t>
            </a:r>
            <a:r>
              <a:rPr lang="cs-CZ" sz="2000" dirty="0"/>
              <a:t> m</a:t>
            </a:r>
            <a:r>
              <a:rPr lang="cs-CZ" sz="2000" dirty="0" smtClean="0"/>
              <a:t>) </a:t>
            </a:r>
            <a:r>
              <a:rPr lang="en-US" sz="2000" dirty="0" smtClean="0"/>
              <a:t>and </a:t>
            </a:r>
            <a:r>
              <a:rPr lang="en-US" sz="2000" dirty="0"/>
              <a:t>longest </a:t>
            </a:r>
            <a:r>
              <a:rPr lang="en-US" sz="2000" dirty="0" smtClean="0"/>
              <a:t>lake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 </a:t>
            </a:r>
            <a:r>
              <a:rPr lang="cs-CZ" sz="2000" dirty="0" err="1" smtClean="0"/>
              <a:t>Windermere</a:t>
            </a:r>
            <a:r>
              <a:rPr lang="cs-CZ" sz="2000" dirty="0" smtClean="0"/>
              <a:t> </a:t>
            </a:r>
            <a:r>
              <a:rPr lang="cs-CZ" sz="2000" dirty="0"/>
              <a:t>(11.23 </a:t>
            </a:r>
            <a:r>
              <a:rPr lang="cs-CZ" sz="2000" dirty="0" smtClean="0"/>
              <a:t>mile - 18.08 km</a:t>
            </a:r>
            <a:r>
              <a:rPr lang="cs-CZ" sz="2000" dirty="0" smtClean="0"/>
              <a:t>). </a:t>
            </a:r>
            <a:r>
              <a:rPr lang="en-US" sz="2000" dirty="0"/>
              <a:t>There are also protected </a:t>
            </a:r>
            <a:r>
              <a:rPr lang="en-US" sz="2000" dirty="0" smtClean="0"/>
              <a:t>animals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 smtClean="0"/>
              <a:t>example</a:t>
            </a:r>
            <a:r>
              <a:rPr lang="cs-CZ" sz="2000" dirty="0"/>
              <a:t>  </a:t>
            </a:r>
            <a:r>
              <a:rPr lang="cs-CZ" sz="2000" dirty="0" err="1"/>
              <a:t>Red</a:t>
            </a:r>
            <a:r>
              <a:rPr lang="cs-CZ" sz="2000" dirty="0"/>
              <a:t> </a:t>
            </a:r>
            <a:r>
              <a:rPr lang="cs-CZ" sz="2000" dirty="0" err="1"/>
              <a:t>Kite</a:t>
            </a:r>
            <a:r>
              <a:rPr lang="cs-CZ" sz="2000" dirty="0"/>
              <a:t>, </a:t>
            </a:r>
            <a:r>
              <a:rPr lang="cs-CZ" sz="2000" dirty="0" err="1"/>
              <a:t>Peregrine</a:t>
            </a:r>
            <a:r>
              <a:rPr lang="cs-CZ" sz="2000" dirty="0"/>
              <a:t> </a:t>
            </a:r>
            <a:r>
              <a:rPr lang="cs-CZ" sz="2000" dirty="0" err="1"/>
              <a:t>Falcon</a:t>
            </a:r>
            <a:r>
              <a:rPr lang="cs-CZ" sz="2000" dirty="0"/>
              <a:t>,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2" name="Picture 4" descr="C:\Documents and Settings\Vojta\Plocha\index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4288260" cy="176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Vojta\Plocha\map-roads-and-park-outlin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2448272" cy="27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Vojta\Plocha\ThirlmereLakeDistric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858" y="4182315"/>
            <a:ext cx="3888432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Loch Ness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err="1" smtClean="0"/>
              <a:t>The</a:t>
            </a:r>
            <a:r>
              <a:rPr lang="cs-CZ" sz="2000" dirty="0" smtClean="0"/>
              <a:t> Loch Ness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water</a:t>
            </a:r>
            <a:r>
              <a:rPr lang="cs-CZ" sz="2000" dirty="0" smtClean="0"/>
              <a:t> monster in Loch Ness (</a:t>
            </a:r>
            <a:r>
              <a:rPr lang="cs-CZ" sz="2000" dirty="0" err="1" smtClean="0"/>
              <a:t>lake</a:t>
            </a:r>
            <a:r>
              <a:rPr lang="cs-CZ" sz="2000" dirty="0" smtClean="0"/>
              <a:t> in </a:t>
            </a:r>
            <a:r>
              <a:rPr lang="cs-CZ" sz="2000" dirty="0"/>
              <a:t>Scotland</a:t>
            </a:r>
            <a:r>
              <a:rPr lang="cs-CZ" sz="2000" dirty="0" smtClean="0"/>
              <a:t>). </a:t>
            </a:r>
            <a:r>
              <a:rPr lang="cs-CZ" sz="2000" dirty="0"/>
              <a:t>Evidence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its</a:t>
            </a:r>
            <a:r>
              <a:rPr lang="cs-CZ" sz="2000" dirty="0"/>
              <a:t> </a:t>
            </a:r>
            <a:r>
              <a:rPr lang="cs-CZ" sz="2000" dirty="0" smtClean="0"/>
              <a:t>existence are </a:t>
            </a:r>
            <a:r>
              <a:rPr lang="cs-CZ" sz="2000" dirty="0" err="1" smtClean="0"/>
              <a:t>unofficial</a:t>
            </a:r>
            <a:r>
              <a:rPr lang="cs-CZ" sz="2000" dirty="0" smtClean="0"/>
              <a:t>. M</a:t>
            </a:r>
            <a:r>
              <a:rPr lang="en-US" sz="2000" dirty="0" err="1" smtClean="0"/>
              <a:t>onster</a:t>
            </a:r>
            <a:r>
              <a:rPr lang="en-US" sz="2000" dirty="0" smtClean="0"/>
              <a:t> </a:t>
            </a:r>
            <a:r>
              <a:rPr lang="en-US" sz="2000" dirty="0"/>
              <a:t>should be 15 to 20 meters </a:t>
            </a:r>
            <a:r>
              <a:rPr lang="en-US" sz="2000" dirty="0" smtClean="0"/>
              <a:t>long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/>
              <a:t> </a:t>
            </a:r>
            <a:r>
              <a:rPr lang="cs-CZ" sz="2000" dirty="0" err="1"/>
              <a:t>three</a:t>
            </a:r>
            <a:r>
              <a:rPr lang="cs-CZ" sz="2000" dirty="0"/>
              <a:t>-meter </a:t>
            </a:r>
            <a:r>
              <a:rPr lang="cs-CZ" sz="2000" dirty="0" err="1" smtClean="0"/>
              <a:t>neck</a:t>
            </a:r>
            <a:r>
              <a:rPr lang="cs-CZ" sz="2000" dirty="0"/>
              <a:t> and </a:t>
            </a:r>
            <a:r>
              <a:rPr lang="cs-CZ" sz="2000" dirty="0" err="1"/>
              <a:t>horn</a:t>
            </a:r>
            <a:r>
              <a:rPr lang="cs-CZ" sz="2000" dirty="0"/>
              <a:t> on </a:t>
            </a:r>
            <a:r>
              <a:rPr lang="cs-CZ" sz="2000" dirty="0" err="1" smtClean="0"/>
              <a:t>head</a:t>
            </a:r>
            <a:r>
              <a:rPr lang="cs-CZ" sz="2000" dirty="0" smtClean="0"/>
              <a:t>. </a:t>
            </a:r>
            <a:r>
              <a:rPr lang="cs-CZ" sz="2000" dirty="0" err="1" smtClean="0"/>
              <a:t>About</a:t>
            </a:r>
            <a:r>
              <a:rPr lang="cs-CZ" sz="2000" dirty="0" smtClean="0"/>
              <a:t> Loch Ness a lot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talked,wrote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books</a:t>
            </a:r>
            <a:r>
              <a:rPr lang="cs-CZ" sz="2000" dirty="0" smtClean="0"/>
              <a:t> </a:t>
            </a:r>
            <a:r>
              <a:rPr lang="en-US" sz="2000" dirty="0"/>
              <a:t>a painted picture with </a:t>
            </a:r>
            <a:r>
              <a:rPr lang="en-US" sz="2000" dirty="0" smtClean="0"/>
              <a:t>monster</a:t>
            </a:r>
            <a:r>
              <a:rPr lang="cs-CZ" sz="2000" dirty="0" smtClean="0"/>
              <a:t>. Loch Ness </a:t>
            </a:r>
            <a:r>
              <a:rPr lang="cs-CZ" sz="2000" dirty="0" err="1" smtClean="0"/>
              <a:t>chased</a:t>
            </a:r>
            <a:r>
              <a:rPr lang="cs-CZ" sz="2000" dirty="0" smtClean="0"/>
              <a:t> </a:t>
            </a:r>
            <a:r>
              <a:rPr lang="cs-CZ" sz="2000" dirty="0" err="1" smtClean="0"/>
              <a:t>people</a:t>
            </a:r>
            <a:r>
              <a:rPr lang="cs-CZ" sz="2000" dirty="0" smtClean="0"/>
              <a:t> </a:t>
            </a:r>
            <a:r>
              <a:rPr lang="cs-CZ" sz="2000" dirty="0" err="1" smtClean="0"/>
              <a:t>fear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pic>
        <p:nvPicPr>
          <p:cNvPr id="3074" name="Picture 2" descr="C:\Documents and Settings\Vojta\Plocha\Loch Ness Mons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20888"/>
            <a:ext cx="545892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4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180</Words>
  <Application>Microsoft Office PowerPoint</Application>
  <PresentationFormat>Předvádění na obrazovce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Lake District</vt:lpstr>
      <vt:lpstr>Prezentace aplikace PowerPoint</vt:lpstr>
      <vt:lpstr>Loch 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Vojta</cp:lastModifiedBy>
  <cp:revision>15</cp:revision>
  <dcterms:modified xsi:type="dcterms:W3CDTF">2014-02-27T06:32:07Z</dcterms:modified>
</cp:coreProperties>
</file>