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9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72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3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86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9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24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03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39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9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83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2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BB4770F-5226-4AD3-85F2-3752CB642317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E59C3FB-CB3F-406E-B90F-84B6FB289AD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5760" y="5046522"/>
            <a:ext cx="7772400" cy="1463040"/>
          </a:xfrm>
        </p:spPr>
        <p:txBody>
          <a:bodyPr>
            <a:normAutofit/>
          </a:bodyPr>
          <a:lstStyle/>
          <a:p>
            <a:r>
              <a:rPr lang="cs-CZ" sz="6600" dirty="0" smtClean="0"/>
              <a:t>Auguste Rodin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83752" y="5005857"/>
            <a:ext cx="3200400" cy="1463040"/>
          </a:xfrm>
        </p:spPr>
        <p:txBody>
          <a:bodyPr/>
          <a:lstStyle/>
          <a:p>
            <a:r>
              <a:rPr lang="cs-CZ" dirty="0" err="1" smtClean="0"/>
              <a:t>François</a:t>
            </a:r>
            <a:r>
              <a:rPr lang="cs-CZ" dirty="0" smtClean="0"/>
              <a:t>-Auguste-René Rodin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89" y="-16383"/>
            <a:ext cx="3255264" cy="44623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-20095"/>
            <a:ext cx="2773964" cy="44660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95" y="-16383"/>
            <a:ext cx="3068791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Burghers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smtClean="0"/>
              <a:t>Calais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sz="2000" dirty="0" smtClean="0"/>
              <a:t>A monument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occurrence</a:t>
            </a:r>
            <a:endParaRPr lang="cs-CZ" sz="2000" dirty="0"/>
          </a:p>
          <a:p>
            <a:pPr marL="0" indent="0">
              <a:buNone/>
            </a:pPr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Hundred</a:t>
            </a:r>
            <a:r>
              <a:rPr lang="cs-CZ" sz="2000" dirty="0" smtClean="0"/>
              <a:t> </a:t>
            </a:r>
            <a:r>
              <a:rPr lang="cs-CZ" sz="2000" dirty="0" err="1" smtClean="0"/>
              <a:t>Years</a:t>
            </a:r>
            <a:r>
              <a:rPr lang="cs-CZ" sz="2000" dirty="0" smtClean="0"/>
              <a:t>‘ </a:t>
            </a:r>
            <a:r>
              <a:rPr lang="cs-CZ" sz="2000" dirty="0" err="1" smtClean="0"/>
              <a:t>War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(1347)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10" y="338328"/>
            <a:ext cx="691609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1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In his </a:t>
            </a:r>
            <a:r>
              <a:rPr lang="cs-CZ" dirty="0" err="1" smtClean="0"/>
              <a:t>time</a:t>
            </a:r>
            <a:r>
              <a:rPr lang="cs-CZ" dirty="0" smtClean="0"/>
              <a:t>, his art </a:t>
            </a:r>
            <a:r>
              <a:rPr lang="cs-CZ" dirty="0" err="1" smtClean="0"/>
              <a:t>pieces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rejected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He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painted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oil</a:t>
            </a:r>
            <a:r>
              <a:rPr lang="cs-CZ" dirty="0" smtClean="0"/>
              <a:t> </a:t>
            </a:r>
            <a:r>
              <a:rPr lang="cs-CZ" dirty="0" err="1" smtClean="0"/>
              <a:t>paints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err="1" smtClean="0"/>
              <a:t>watercolours</a:t>
            </a:r>
            <a:r>
              <a:rPr lang="cs-CZ" dirty="0" smtClean="0"/>
              <a:t>, made </a:t>
            </a:r>
            <a:r>
              <a:rPr lang="cs-CZ" dirty="0" err="1" smtClean="0"/>
              <a:t>pencil</a:t>
            </a:r>
            <a:r>
              <a:rPr lang="cs-CZ" dirty="0" smtClean="0"/>
              <a:t>, </a:t>
            </a:r>
            <a:r>
              <a:rPr lang="cs-CZ" dirty="0" err="1" smtClean="0"/>
              <a:t>chalk</a:t>
            </a:r>
            <a:r>
              <a:rPr lang="cs-CZ" dirty="0" smtClean="0"/>
              <a:t> and</a:t>
            </a:r>
          </a:p>
          <a:p>
            <a:pPr marL="0" indent="0">
              <a:buNone/>
            </a:pPr>
            <a:r>
              <a:rPr lang="cs-CZ" dirty="0" err="1" smtClean="0"/>
              <a:t>charcoal</a:t>
            </a:r>
            <a:r>
              <a:rPr lang="cs-CZ" dirty="0" smtClean="0"/>
              <a:t> </a:t>
            </a:r>
            <a:r>
              <a:rPr lang="cs-CZ" dirty="0" err="1" smtClean="0"/>
              <a:t>drawings</a:t>
            </a:r>
            <a:r>
              <a:rPr lang="cs-CZ" dirty="0" smtClean="0"/>
              <a:t>, </a:t>
            </a:r>
            <a:r>
              <a:rPr lang="cs-CZ" dirty="0" err="1" smtClean="0"/>
              <a:t>drypoints</a:t>
            </a:r>
            <a:r>
              <a:rPr lang="cs-CZ" dirty="0" smtClean="0"/>
              <a:t> and</a:t>
            </a:r>
          </a:p>
          <a:p>
            <a:pPr marL="0" indent="0">
              <a:buNone/>
            </a:pPr>
            <a:r>
              <a:rPr lang="cs-CZ" dirty="0" err="1" smtClean="0"/>
              <a:t>lithography</a:t>
            </a:r>
            <a:r>
              <a:rPr lang="cs-CZ" dirty="0" smtClean="0"/>
              <a:t> (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56" y="1210781"/>
            <a:ext cx="5419344" cy="46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" y="1021208"/>
            <a:ext cx="3007416" cy="448606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14" y="1097640"/>
            <a:ext cx="3127398" cy="44096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1088488"/>
            <a:ext cx="5840754" cy="43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0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20" y="541927"/>
            <a:ext cx="3739935" cy="559587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" y="541927"/>
            <a:ext cx="3728434" cy="55981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9" y="563571"/>
            <a:ext cx="4209898" cy="55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2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91" y="163510"/>
            <a:ext cx="5299430" cy="64960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0" y="64303"/>
            <a:ext cx="5331763" cy="6694490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83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32" y="401399"/>
            <a:ext cx="4881896" cy="59637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96" y="95463"/>
            <a:ext cx="4397452" cy="65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/>
              <a:t>Life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4654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French</a:t>
            </a:r>
            <a:r>
              <a:rPr lang="cs-CZ" dirty="0" smtClean="0"/>
              <a:t> </a:t>
            </a:r>
            <a:r>
              <a:rPr lang="cs-CZ" dirty="0" err="1" smtClean="0"/>
              <a:t>sculptor</a:t>
            </a:r>
            <a:r>
              <a:rPr lang="cs-CZ" dirty="0" smtClean="0"/>
              <a:t> </a:t>
            </a:r>
            <a:r>
              <a:rPr lang="cs-CZ" dirty="0" err="1" smtClean="0"/>
              <a:t>born</a:t>
            </a:r>
            <a:r>
              <a:rPr lang="cs-CZ" dirty="0" smtClean="0"/>
              <a:t> on 12th </a:t>
            </a:r>
            <a:r>
              <a:rPr lang="cs-CZ" dirty="0" err="1" smtClean="0"/>
              <a:t>November</a:t>
            </a:r>
            <a:r>
              <a:rPr lang="cs-CZ" dirty="0" smtClean="0"/>
              <a:t> in 1840 in Paris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he </a:t>
            </a:r>
            <a:r>
              <a:rPr lang="cs-CZ" dirty="0" err="1" smtClean="0"/>
              <a:t>was</a:t>
            </a:r>
            <a:r>
              <a:rPr lang="cs-CZ" dirty="0" smtClean="0"/>
              <a:t> 11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sent</a:t>
            </a:r>
            <a:r>
              <a:rPr lang="cs-CZ" dirty="0" smtClean="0"/>
              <a:t> to </a:t>
            </a:r>
            <a:r>
              <a:rPr lang="cs-CZ" dirty="0" err="1" smtClean="0"/>
              <a:t>Beauvais</a:t>
            </a:r>
            <a:r>
              <a:rPr lang="cs-CZ" dirty="0" smtClean="0"/>
              <a:t> (to his </a:t>
            </a:r>
            <a:r>
              <a:rPr lang="cs-CZ" dirty="0" err="1" smtClean="0"/>
              <a:t>uncle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At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14 – Petite </a:t>
            </a:r>
            <a:r>
              <a:rPr lang="cs-CZ" dirty="0" err="1" smtClean="0"/>
              <a:t>École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(design and art)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study on art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a </a:t>
            </a:r>
            <a:r>
              <a:rPr lang="cs-CZ" dirty="0" err="1" smtClean="0"/>
              <a:t>sculptor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refused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In these </a:t>
            </a:r>
            <a:r>
              <a:rPr lang="cs-CZ" dirty="0" err="1" smtClean="0"/>
              <a:t>times</a:t>
            </a:r>
            <a:r>
              <a:rPr lang="cs-CZ" dirty="0" smtClean="0"/>
              <a:t> – very </a:t>
            </a:r>
            <a:r>
              <a:rPr lang="cs-CZ" dirty="0" err="1" smtClean="0"/>
              <a:t>depressed</a:t>
            </a:r>
            <a:r>
              <a:rPr lang="cs-CZ" dirty="0" smtClean="0"/>
              <a:t> and in 1862 </a:t>
            </a:r>
            <a:r>
              <a:rPr lang="cs-CZ" dirty="0" err="1" smtClean="0"/>
              <a:t>died</a:t>
            </a:r>
            <a:r>
              <a:rPr lang="cs-CZ" dirty="0" smtClean="0"/>
              <a:t> his </a:t>
            </a:r>
            <a:r>
              <a:rPr lang="cs-CZ" dirty="0" err="1" smtClean="0"/>
              <a:t>sister</a:t>
            </a:r>
            <a:r>
              <a:rPr lang="cs-CZ" dirty="0" smtClean="0"/>
              <a:t> Marie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He made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decor</a:t>
            </a:r>
            <a:r>
              <a:rPr lang="cs-CZ" dirty="0" smtClean="0"/>
              <a:t> </a:t>
            </a:r>
            <a:r>
              <a:rPr lang="cs-CZ" dirty="0" err="1" smtClean="0"/>
              <a:t>statues</a:t>
            </a:r>
            <a:r>
              <a:rPr lang="cs-CZ" dirty="0" smtClean="0"/>
              <a:t> and his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works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He </a:t>
            </a:r>
            <a:r>
              <a:rPr lang="cs-CZ" dirty="0" err="1" smtClean="0"/>
              <a:t>decided</a:t>
            </a:r>
            <a:r>
              <a:rPr lang="cs-CZ" dirty="0" smtClean="0"/>
              <a:t> to </a:t>
            </a:r>
            <a:r>
              <a:rPr lang="cs-CZ" dirty="0" err="1" smtClean="0"/>
              <a:t>finish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art and </a:t>
            </a:r>
            <a:r>
              <a:rPr lang="cs-CZ" dirty="0" err="1" smtClean="0"/>
              <a:t>entered</a:t>
            </a:r>
            <a:r>
              <a:rPr lang="cs-CZ" dirty="0" smtClean="0"/>
              <a:t> to </a:t>
            </a:r>
            <a:r>
              <a:rPr lang="cs-CZ" dirty="0" err="1" smtClean="0"/>
              <a:t>catholic</a:t>
            </a:r>
            <a:r>
              <a:rPr lang="cs-CZ" dirty="0" smtClean="0"/>
              <a:t> monastery (</a:t>
            </a:r>
            <a:r>
              <a:rPr lang="cs-CZ" dirty="0" err="1" smtClean="0"/>
              <a:t>convinced</a:t>
            </a:r>
            <a:r>
              <a:rPr lang="cs-CZ" dirty="0" smtClean="0"/>
              <a:t> to </a:t>
            </a:r>
            <a:r>
              <a:rPr lang="cs-CZ" dirty="0" err="1" smtClean="0"/>
              <a:t>continue</a:t>
            </a:r>
            <a:r>
              <a:rPr lang="cs-CZ" dirty="0" smtClean="0"/>
              <a:t> in art)</a:t>
            </a:r>
          </a:p>
        </p:txBody>
      </p:sp>
    </p:spTree>
    <p:extLst>
      <p:ext uri="{BB962C8B-B14F-4D97-AF65-F5344CB8AC3E}">
        <p14:creationId xmlns:p14="http://schemas.microsoft.com/office/powerpoint/2010/main" val="37928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3064" y="2218817"/>
            <a:ext cx="10515600" cy="42825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exhibition</a:t>
            </a:r>
            <a:r>
              <a:rPr lang="cs-CZ" dirty="0" smtClean="0"/>
              <a:t> in Salon in 1863 (</a:t>
            </a:r>
            <a:r>
              <a:rPr lang="cs-CZ" dirty="0" err="1" smtClean="0"/>
              <a:t>refused</a:t>
            </a:r>
            <a:r>
              <a:rPr lang="cs-CZ" dirty="0" smtClean="0"/>
              <a:t>, </a:t>
            </a:r>
            <a:r>
              <a:rPr lang="cs-CZ" dirty="0" err="1" smtClean="0"/>
              <a:t>aslo</a:t>
            </a:r>
            <a:r>
              <a:rPr lang="cs-CZ" dirty="0" smtClean="0"/>
              <a:t> in</a:t>
            </a:r>
          </a:p>
          <a:p>
            <a:pPr marL="0" indent="0">
              <a:buNone/>
            </a:pPr>
            <a:r>
              <a:rPr lang="cs-CZ" dirty="0" smtClean="0"/>
              <a:t>1864 – 1865)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He </a:t>
            </a:r>
            <a:r>
              <a:rPr lang="cs-CZ" dirty="0" err="1" smtClean="0"/>
              <a:t>started</a:t>
            </a:r>
            <a:r>
              <a:rPr lang="cs-CZ" dirty="0" smtClean="0"/>
              <a:t> to live </a:t>
            </a:r>
            <a:r>
              <a:rPr lang="cs-CZ" dirty="0" err="1" smtClean="0"/>
              <a:t>with</a:t>
            </a:r>
            <a:r>
              <a:rPr lang="cs-CZ" dirty="0" smtClean="0"/>
              <a:t> Rose </a:t>
            </a:r>
            <a:r>
              <a:rPr lang="cs-CZ" dirty="0" err="1" smtClean="0"/>
              <a:t>Beuret</a:t>
            </a:r>
            <a:r>
              <a:rPr lang="cs-CZ" dirty="0" smtClean="0"/>
              <a:t> (</a:t>
            </a:r>
            <a:r>
              <a:rPr lang="cs-CZ" dirty="0" err="1" smtClean="0"/>
              <a:t>dressmaker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– </a:t>
            </a:r>
            <a:r>
              <a:rPr lang="cs-CZ" dirty="0" err="1" smtClean="0"/>
              <a:t>they</a:t>
            </a:r>
            <a:r>
              <a:rPr lang="cs-CZ" dirty="0" smtClean="0"/>
              <a:t> had son Auguste – </a:t>
            </a:r>
            <a:r>
              <a:rPr lang="cs-CZ" dirty="0" err="1" smtClean="0"/>
              <a:t>Eugène</a:t>
            </a:r>
            <a:r>
              <a:rPr lang="cs-CZ" dirty="0" smtClean="0"/>
              <a:t> </a:t>
            </a:r>
            <a:r>
              <a:rPr lang="cs-CZ" dirty="0" err="1" smtClean="0"/>
              <a:t>Beuret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Fist</a:t>
            </a:r>
            <a:r>
              <a:rPr lang="cs-CZ" dirty="0" smtClean="0"/>
              <a:t> </a:t>
            </a:r>
            <a:r>
              <a:rPr lang="cs-CZ" dirty="0" err="1" smtClean="0"/>
              <a:t>exhibition</a:t>
            </a:r>
            <a:r>
              <a:rPr lang="cs-CZ" dirty="0" smtClean="0"/>
              <a:t> – 1864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Employed</a:t>
            </a:r>
            <a:r>
              <a:rPr lang="cs-CZ" dirty="0" smtClean="0"/>
              <a:t> in </a:t>
            </a:r>
            <a:r>
              <a:rPr lang="cs-CZ" dirty="0" err="1" smtClean="0"/>
              <a:t>an</a:t>
            </a:r>
            <a:r>
              <a:rPr lang="cs-CZ" dirty="0" smtClean="0"/>
              <a:t> atelier,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statues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Franco – </a:t>
            </a:r>
            <a:r>
              <a:rPr lang="cs-CZ" dirty="0" err="1" smtClean="0"/>
              <a:t>Prussian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broke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and he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released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his </a:t>
            </a:r>
            <a:r>
              <a:rPr lang="cs-CZ" dirty="0" err="1" smtClean="0"/>
              <a:t>short</a:t>
            </a:r>
            <a:r>
              <a:rPr lang="cs-CZ" dirty="0" smtClean="0"/>
              <a:t> – </a:t>
            </a:r>
            <a:r>
              <a:rPr lang="cs-CZ" dirty="0" err="1" smtClean="0"/>
              <a:t>sightness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He </a:t>
            </a:r>
            <a:r>
              <a:rPr lang="cs-CZ" dirty="0" err="1" smtClean="0"/>
              <a:t>left</a:t>
            </a:r>
            <a:r>
              <a:rPr lang="cs-CZ" dirty="0" smtClean="0"/>
              <a:t> to </a:t>
            </a:r>
            <a:r>
              <a:rPr lang="cs-CZ" dirty="0" err="1" smtClean="0"/>
              <a:t>Brussels</a:t>
            </a:r>
            <a:r>
              <a:rPr lang="cs-CZ" dirty="0" smtClean="0"/>
              <a:t>, </a:t>
            </a:r>
            <a:r>
              <a:rPr lang="cs-CZ" dirty="0" err="1" smtClean="0"/>
              <a:t>later</a:t>
            </a:r>
            <a:r>
              <a:rPr lang="cs-CZ" dirty="0" smtClean="0"/>
              <a:t> to Italy (</a:t>
            </a:r>
            <a:r>
              <a:rPr lang="cs-CZ" dirty="0" err="1" smtClean="0"/>
              <a:t>finding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Michelangelo‘s</a:t>
            </a:r>
            <a:r>
              <a:rPr lang="cs-CZ" dirty="0" smtClean="0"/>
              <a:t> </a:t>
            </a:r>
            <a:r>
              <a:rPr lang="cs-CZ" dirty="0" err="1" smtClean="0"/>
              <a:t>works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72" y="356616"/>
            <a:ext cx="3009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167128"/>
            <a:ext cx="10177272" cy="435254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In 1877 – a return to Paris (his </a:t>
            </a:r>
            <a:r>
              <a:rPr lang="cs-CZ" dirty="0" err="1" smtClean="0"/>
              <a:t>mother</a:t>
            </a:r>
            <a:r>
              <a:rPr lang="cs-CZ" dirty="0" smtClean="0"/>
              <a:t> </a:t>
            </a:r>
            <a:r>
              <a:rPr lang="cs-CZ" dirty="0" err="1" smtClean="0"/>
              <a:t>died</a:t>
            </a:r>
            <a:r>
              <a:rPr lang="cs-CZ" dirty="0" smtClean="0"/>
              <a:t> and</a:t>
            </a:r>
          </a:p>
          <a:p>
            <a:pPr marL="0" indent="0">
              <a:buNone/>
            </a:pPr>
            <a:r>
              <a:rPr lang="cs-CZ" dirty="0" err="1" smtClean="0"/>
              <a:t>father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senile</a:t>
            </a:r>
            <a:r>
              <a:rPr lang="cs-CZ" dirty="0" smtClean="0"/>
              <a:t> and blind)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He had many </a:t>
            </a:r>
            <a:r>
              <a:rPr lang="cs-CZ" dirty="0" err="1" smtClean="0"/>
              <a:t>lovers</a:t>
            </a:r>
            <a:r>
              <a:rPr lang="cs-CZ" dirty="0" smtClean="0"/>
              <a:t> –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these </a:t>
            </a:r>
            <a:r>
              <a:rPr lang="cs-CZ" dirty="0" err="1" smtClean="0"/>
              <a:t>was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Camille </a:t>
            </a:r>
            <a:r>
              <a:rPr lang="cs-CZ" dirty="0" err="1" smtClean="0"/>
              <a:t>Claudel</a:t>
            </a:r>
            <a:r>
              <a:rPr lang="cs-CZ" dirty="0" smtClean="0"/>
              <a:t> (18 </a:t>
            </a:r>
            <a:r>
              <a:rPr lang="cs-CZ" dirty="0" err="1" smtClean="0"/>
              <a:t>years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1900 </a:t>
            </a:r>
            <a:r>
              <a:rPr lang="cs-CZ" dirty="0" err="1" smtClean="0"/>
              <a:t>Rodin‘s</a:t>
            </a:r>
            <a:r>
              <a:rPr lang="cs-CZ" dirty="0" smtClean="0"/>
              <a:t> </a:t>
            </a:r>
            <a:r>
              <a:rPr lang="cs-CZ" dirty="0" err="1" smtClean="0"/>
              <a:t>fame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grew</a:t>
            </a:r>
            <a:r>
              <a:rPr lang="cs-CZ" dirty="0" smtClean="0"/>
              <a:t> – </a:t>
            </a:r>
            <a:r>
              <a:rPr lang="cs-CZ" dirty="0" err="1" smtClean="0"/>
              <a:t>invited</a:t>
            </a:r>
            <a:r>
              <a:rPr lang="cs-CZ" dirty="0" smtClean="0"/>
              <a:t> to a jury </a:t>
            </a:r>
            <a:r>
              <a:rPr lang="cs-CZ" dirty="0" err="1" smtClean="0"/>
              <a:t>of</a:t>
            </a:r>
            <a:r>
              <a:rPr lang="cs-CZ" dirty="0" smtClean="0"/>
              <a:t> Salon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53 </a:t>
            </a:r>
            <a:r>
              <a:rPr lang="cs-CZ" dirty="0" err="1" smtClean="0"/>
              <a:t>years</a:t>
            </a:r>
            <a:r>
              <a:rPr lang="cs-CZ" dirty="0" smtClean="0"/>
              <a:t> he </a:t>
            </a:r>
            <a:r>
              <a:rPr lang="cs-CZ" dirty="0" err="1" smtClean="0"/>
              <a:t>married</a:t>
            </a:r>
            <a:r>
              <a:rPr lang="cs-CZ" dirty="0" smtClean="0"/>
              <a:t> Rose </a:t>
            </a:r>
            <a:r>
              <a:rPr lang="cs-CZ" dirty="0" err="1" smtClean="0"/>
              <a:t>Beuret</a:t>
            </a:r>
            <a:r>
              <a:rPr lang="cs-CZ" dirty="0" smtClean="0"/>
              <a:t> (</a:t>
            </a:r>
            <a:r>
              <a:rPr lang="cs-CZ" dirty="0" err="1"/>
              <a:t>s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died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weeks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Rodin </a:t>
            </a:r>
            <a:r>
              <a:rPr lang="cs-CZ" dirty="0" err="1" smtClean="0"/>
              <a:t>died</a:t>
            </a:r>
            <a:r>
              <a:rPr lang="cs-CZ" dirty="0" smtClean="0"/>
              <a:t> on 17th </a:t>
            </a:r>
            <a:r>
              <a:rPr lang="cs-CZ" dirty="0" err="1" smtClean="0"/>
              <a:t>November</a:t>
            </a:r>
            <a:r>
              <a:rPr lang="cs-CZ" dirty="0" smtClean="0"/>
              <a:t> in 1917 in </a:t>
            </a:r>
            <a:r>
              <a:rPr lang="cs-CZ" dirty="0" err="1" smtClean="0"/>
              <a:t>Meudon</a:t>
            </a:r>
            <a:r>
              <a:rPr lang="cs-CZ" dirty="0" smtClean="0"/>
              <a:t> and </a:t>
            </a:r>
            <a:r>
              <a:rPr lang="cs-CZ" dirty="0" err="1" smtClean="0"/>
              <a:t>burried</a:t>
            </a:r>
            <a:r>
              <a:rPr lang="cs-CZ" dirty="0" smtClean="0"/>
              <a:t> on 24th </a:t>
            </a:r>
            <a:r>
              <a:rPr lang="cs-CZ" dirty="0" err="1" smtClean="0"/>
              <a:t>November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to his </a:t>
            </a:r>
            <a:r>
              <a:rPr lang="cs-CZ" dirty="0" err="1" smtClean="0"/>
              <a:t>wife</a:t>
            </a:r>
            <a:r>
              <a:rPr lang="cs-CZ" dirty="0" smtClean="0"/>
              <a:t> (in </a:t>
            </a:r>
            <a:r>
              <a:rPr lang="cs-CZ" dirty="0" err="1" smtClean="0"/>
              <a:t>Meudon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On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grave</a:t>
            </a:r>
            <a:r>
              <a:rPr lang="cs-CZ" dirty="0" smtClean="0"/>
              <a:t> – </a:t>
            </a:r>
            <a:r>
              <a:rPr lang="cs-CZ" dirty="0" err="1" smtClean="0"/>
              <a:t>statue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Thinker</a:t>
            </a:r>
            <a:r>
              <a:rPr lang="cs-CZ" dirty="0" smtClean="0"/>
              <a:t>“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45" y="186431"/>
            <a:ext cx="3198494" cy="37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3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 Works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176272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err="1" smtClean="0"/>
              <a:t>The</a:t>
            </a:r>
            <a:r>
              <a:rPr lang="cs-CZ" sz="2800" b="1" dirty="0" smtClean="0"/>
              <a:t> Gates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Hell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sz="2000" dirty="0" smtClean="0"/>
              <a:t>He </a:t>
            </a:r>
            <a:r>
              <a:rPr lang="cs-CZ" sz="2000" dirty="0" err="1" smtClean="0"/>
              <a:t>worked</a:t>
            </a:r>
            <a:r>
              <a:rPr lang="cs-CZ" sz="2000" dirty="0" smtClean="0"/>
              <a:t> on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almost</a:t>
            </a:r>
            <a:r>
              <a:rPr lang="cs-CZ" sz="2000" dirty="0" smtClean="0"/>
              <a:t> 40 </a:t>
            </a:r>
            <a:r>
              <a:rPr lang="cs-CZ" sz="2000" dirty="0" err="1" smtClean="0"/>
              <a:t>years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r>
              <a:rPr lang="cs-CZ" sz="2000" dirty="0" smtClean="0"/>
              <a:t>and he </a:t>
            </a:r>
            <a:r>
              <a:rPr lang="cs-CZ" sz="2000" dirty="0" err="1" smtClean="0"/>
              <a:t>never</a:t>
            </a:r>
            <a:r>
              <a:rPr lang="cs-CZ" sz="2000" dirty="0" smtClean="0"/>
              <a:t> </a:t>
            </a:r>
            <a:r>
              <a:rPr lang="cs-CZ" sz="2000" dirty="0" err="1" smtClean="0"/>
              <a:t>finished</a:t>
            </a:r>
            <a:r>
              <a:rPr lang="cs-CZ" sz="2000" dirty="0"/>
              <a:t> </a:t>
            </a:r>
            <a:r>
              <a:rPr lang="cs-CZ" sz="2000" dirty="0" err="1" smtClean="0"/>
              <a:t>this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Scenes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„Divine </a:t>
            </a:r>
            <a:r>
              <a:rPr lang="cs-CZ" sz="2000" dirty="0" err="1" smtClean="0"/>
              <a:t>Comedy</a:t>
            </a:r>
            <a:r>
              <a:rPr lang="cs-CZ" sz="2000" dirty="0" smtClean="0"/>
              <a:t>“ </a:t>
            </a:r>
            <a:r>
              <a:rPr lang="cs-CZ" sz="2000" dirty="0" err="1" smtClean="0"/>
              <a:t>from</a:t>
            </a:r>
            <a:r>
              <a:rPr lang="cs-CZ" sz="2000" dirty="0" smtClean="0"/>
              <a:t> Dante Alighieri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79" y="0"/>
            <a:ext cx="4326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2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59" y="896112"/>
            <a:ext cx="3737609" cy="498348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374904"/>
            <a:ext cx="8034528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5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Thinker</a:t>
            </a:r>
            <a:endParaRPr lang="cs-CZ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sz="2000" dirty="0" err="1" smtClean="0"/>
              <a:t>Figure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„</a:t>
            </a:r>
            <a:r>
              <a:rPr lang="cs-CZ" sz="2000" dirty="0" err="1" smtClean="0"/>
              <a:t>The</a:t>
            </a:r>
            <a:r>
              <a:rPr lang="cs-CZ" sz="2000" dirty="0" smtClean="0"/>
              <a:t> Gates </a:t>
            </a:r>
            <a:r>
              <a:rPr lang="cs-CZ" sz="2000" dirty="0" err="1" smtClean="0"/>
              <a:t>of</a:t>
            </a:r>
            <a:r>
              <a:rPr lang="cs-CZ" sz="2000" dirty="0" smtClean="0"/>
              <a:t> Hell“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 Bronze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en-US" sz="2000" dirty="0" smtClean="0"/>
              <a:t>obviously</a:t>
            </a:r>
            <a:r>
              <a:rPr lang="en-US" sz="2000" dirty="0"/>
              <a:t> characterizes Dante, </a:t>
            </a:r>
            <a:r>
              <a:rPr lang="en-US" sz="2000" dirty="0" smtClean="0"/>
              <a:t>aspects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of </a:t>
            </a:r>
            <a:r>
              <a:rPr lang="en-US" sz="2000" dirty="0"/>
              <a:t>the Biblical </a:t>
            </a:r>
            <a:r>
              <a:rPr lang="cs-CZ" sz="2000" dirty="0" smtClean="0"/>
              <a:t>Adam</a:t>
            </a:r>
            <a:r>
              <a:rPr lang="en-US" sz="2000" dirty="0" smtClean="0"/>
              <a:t>, </a:t>
            </a:r>
            <a:r>
              <a:rPr lang="en-US" sz="2000" dirty="0"/>
              <a:t>the </a:t>
            </a:r>
            <a:r>
              <a:rPr lang="en-US" sz="2000" dirty="0" smtClean="0"/>
              <a:t>mythological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Prometheus</a:t>
            </a:r>
            <a:r>
              <a:rPr lang="en-US" sz="2000" dirty="0"/>
              <a:t> and </a:t>
            </a:r>
            <a:r>
              <a:rPr lang="en-US" sz="2000" dirty="0" smtClean="0"/>
              <a:t>Rodin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43" y="0"/>
            <a:ext cx="5282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 smtClean="0"/>
              <a:t>The</a:t>
            </a:r>
            <a:r>
              <a:rPr lang="cs-CZ" sz="2800" b="1" dirty="0" smtClean="0"/>
              <a:t> Kiss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inspiration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Camille </a:t>
            </a:r>
            <a:r>
              <a:rPr lang="cs-CZ" sz="2000" dirty="0" err="1" smtClean="0"/>
              <a:t>Claudel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08" y="246888"/>
            <a:ext cx="8400288" cy="6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7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1832" y="2313432"/>
            <a:ext cx="9720071" cy="402336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err="1" smtClean="0"/>
              <a:t>The</a:t>
            </a:r>
            <a:r>
              <a:rPr lang="cs-CZ" sz="2800" b="1" dirty="0" smtClean="0"/>
              <a:t> Age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Bronze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cs-CZ" sz="2000" dirty="0" err="1"/>
              <a:t>A</a:t>
            </a:r>
            <a:r>
              <a:rPr lang="cs-CZ" sz="2000" dirty="0" err="1" smtClean="0"/>
              <a:t>n</a:t>
            </a:r>
            <a:r>
              <a:rPr lang="cs-CZ" sz="2000" dirty="0" smtClean="0"/>
              <a:t> </a:t>
            </a:r>
            <a:r>
              <a:rPr lang="en-US" sz="2000" dirty="0" smtClean="0"/>
              <a:t>inspiration</a:t>
            </a:r>
            <a:r>
              <a:rPr lang="en-US" sz="2000" dirty="0"/>
              <a:t> from </a:t>
            </a:r>
            <a:r>
              <a:rPr lang="en-US" sz="2000" dirty="0" smtClean="0"/>
              <a:t>Michelangelo's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i="1" dirty="0" err="1" smtClean="0"/>
              <a:t>Dying</a:t>
            </a:r>
            <a:r>
              <a:rPr lang="cs-CZ" sz="2000" i="1" dirty="0" smtClean="0"/>
              <a:t> Slave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 He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covninced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a </a:t>
            </a:r>
            <a:r>
              <a:rPr lang="cs-CZ" sz="2000" dirty="0" err="1" smtClean="0"/>
              <a:t>deception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– </a:t>
            </a:r>
            <a:r>
              <a:rPr lang="cs-CZ" sz="2000" dirty="0" err="1" smtClean="0"/>
              <a:t>making</a:t>
            </a:r>
            <a:r>
              <a:rPr lang="cs-CZ" sz="2000" dirty="0" smtClean="0"/>
              <a:t> </a:t>
            </a:r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cs-CZ" sz="2000" dirty="0" err="1" smtClean="0"/>
              <a:t>statues</a:t>
            </a:r>
            <a:r>
              <a:rPr lang="cs-CZ" sz="2000" dirty="0" smtClean="0"/>
              <a:t> </a:t>
            </a:r>
            <a:r>
              <a:rPr lang="en-US" sz="2000" dirty="0"/>
              <a:t>by </a:t>
            </a:r>
            <a:r>
              <a:rPr lang="en-US" sz="2000" dirty="0" smtClean="0"/>
              <a:t>casting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living model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46" y="0"/>
            <a:ext cx="4636008" cy="6868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82" y="0"/>
            <a:ext cx="2482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21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Vlastní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B9AD8D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323</TotalTime>
  <Words>396</Words>
  <Application>Microsoft Office PowerPoint</Application>
  <PresentationFormat>Širokoúhlá obrazovka</PresentationFormat>
  <Paragraphs>58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Tw Cen MT</vt:lpstr>
      <vt:lpstr>Tw Cen MT Condensed</vt:lpstr>
      <vt:lpstr>Wingdings 3</vt:lpstr>
      <vt:lpstr>Integrál</vt:lpstr>
      <vt:lpstr>Auguste Rodin</vt:lpstr>
      <vt:lpstr>Life</vt:lpstr>
      <vt:lpstr>Prezentace aplikace PowerPoint</vt:lpstr>
      <vt:lpstr>Prezentace aplikace PowerPoint</vt:lpstr>
      <vt:lpstr>His Works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Auguste Rodin</dc:title>
  <dc:creator>Petra Horáková</dc:creator>
  <cp:lastModifiedBy>Petra Horáková</cp:lastModifiedBy>
  <cp:revision>28</cp:revision>
  <dcterms:created xsi:type="dcterms:W3CDTF">2014-02-12T18:59:56Z</dcterms:created>
  <dcterms:modified xsi:type="dcterms:W3CDTF">2014-02-25T21:05:37Z</dcterms:modified>
</cp:coreProperties>
</file>