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38" r:id="rId1"/>
  </p:sldMasterIdLst>
  <p:sldIdLst>
    <p:sldId id="256" r:id="rId2"/>
    <p:sldId id="257" r:id="rId3"/>
    <p:sldId id="258" r:id="rId4"/>
    <p:sldId id="259" r:id="rId5"/>
    <p:sldId id="260" r:id="rId6"/>
    <p:sldId id="266" r:id="rId7"/>
    <p:sldId id="261" r:id="rId8"/>
    <p:sldId id="262" r:id="rId9"/>
    <p:sldId id="263" r:id="rId10"/>
    <p:sldId id="264" r:id="rId11"/>
    <p:sldId id="265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7BB4770F-5226-4AD3-85F2-3752CB642317}" type="datetimeFigureOut">
              <a:rPr lang="cs-CZ" smtClean="0"/>
              <a:t>25. 2. 2014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9C3FB-CB3F-406E-B90F-84B6FB289AD0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48917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4770F-5226-4AD3-85F2-3752CB642317}" type="datetimeFigureOut">
              <a:rPr lang="cs-CZ" smtClean="0"/>
              <a:t>25. 2. 2014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9C3FB-CB3F-406E-B90F-84B6FB289A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47280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4770F-5226-4AD3-85F2-3752CB642317}" type="datetimeFigureOut">
              <a:rPr lang="cs-CZ" smtClean="0"/>
              <a:t>25. 2. 2014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9C3FB-CB3F-406E-B90F-84B6FB289AD0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0038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4770F-5226-4AD3-85F2-3752CB642317}" type="datetimeFigureOut">
              <a:rPr lang="cs-CZ" smtClean="0"/>
              <a:t>25. 2. 2014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9C3FB-CB3F-406E-B90F-84B6FB289A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18609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4770F-5226-4AD3-85F2-3752CB642317}" type="datetimeFigureOut">
              <a:rPr lang="cs-CZ" smtClean="0"/>
              <a:t>25. 2. 2014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9C3FB-CB3F-406E-B90F-84B6FB289AD0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5299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4770F-5226-4AD3-85F2-3752CB642317}" type="datetimeFigureOut">
              <a:rPr lang="cs-CZ" smtClean="0"/>
              <a:t>25. 2. 2014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9C3FB-CB3F-406E-B90F-84B6FB289A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7245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4770F-5226-4AD3-85F2-3752CB642317}" type="datetimeFigureOut">
              <a:rPr lang="cs-CZ" smtClean="0"/>
              <a:t>25. 2. 2014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9C3FB-CB3F-406E-B90F-84B6FB289A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2030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4770F-5226-4AD3-85F2-3752CB642317}" type="datetimeFigureOut">
              <a:rPr lang="cs-CZ" smtClean="0"/>
              <a:t>25. 2. 2014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9C3FB-CB3F-406E-B90F-84B6FB289A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54395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4770F-5226-4AD3-85F2-3752CB642317}" type="datetimeFigureOut">
              <a:rPr lang="cs-CZ" smtClean="0"/>
              <a:t>25. 2. 2014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9C3FB-CB3F-406E-B90F-84B6FB289A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509262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4770F-5226-4AD3-85F2-3752CB642317}" type="datetimeFigureOut">
              <a:rPr lang="cs-CZ" smtClean="0"/>
              <a:t>25. 2. 2014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9C3FB-CB3F-406E-B90F-84B6FB289A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1830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4770F-5226-4AD3-85F2-3752CB642317}" type="datetimeFigureOut">
              <a:rPr lang="cs-CZ" smtClean="0"/>
              <a:t>25. 2. 2014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9C3FB-CB3F-406E-B90F-84B6FB289AD0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6125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7BB4770F-5226-4AD3-85F2-3752CB642317}" type="datetimeFigureOut">
              <a:rPr lang="cs-CZ" smtClean="0"/>
              <a:t>25. 2. 2014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BE59C3FB-CB3F-406E-B90F-84B6FB289AD0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9398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9" r:id="rId1"/>
    <p:sldLayoutId id="2147484040" r:id="rId2"/>
    <p:sldLayoutId id="2147484041" r:id="rId3"/>
    <p:sldLayoutId id="2147484042" r:id="rId4"/>
    <p:sldLayoutId id="2147484043" r:id="rId5"/>
    <p:sldLayoutId id="2147484044" r:id="rId6"/>
    <p:sldLayoutId id="2147484045" r:id="rId7"/>
    <p:sldLayoutId id="2147484046" r:id="rId8"/>
    <p:sldLayoutId id="2147484047" r:id="rId9"/>
    <p:sldLayoutId id="2147484048" r:id="rId10"/>
    <p:sldLayoutId id="214748404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65760" y="5046522"/>
            <a:ext cx="7772400" cy="1463040"/>
          </a:xfrm>
        </p:spPr>
        <p:txBody>
          <a:bodyPr>
            <a:normAutofit/>
          </a:bodyPr>
          <a:lstStyle/>
          <a:p>
            <a:r>
              <a:rPr lang="cs-CZ" sz="6600" dirty="0" smtClean="0"/>
              <a:t>Auguste Rodin</a:t>
            </a:r>
            <a:endParaRPr lang="cs-CZ" sz="66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8683752" y="5005857"/>
            <a:ext cx="3200400" cy="1463040"/>
          </a:xfrm>
        </p:spPr>
        <p:txBody>
          <a:bodyPr/>
          <a:lstStyle/>
          <a:p>
            <a:r>
              <a:rPr lang="cs-CZ" dirty="0" err="1" smtClean="0"/>
              <a:t>François</a:t>
            </a:r>
            <a:r>
              <a:rPr lang="cs-CZ" dirty="0" smtClean="0"/>
              <a:t>-Auguste-René Rodin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589" y="-16383"/>
            <a:ext cx="3255264" cy="446237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9056" y="-20095"/>
            <a:ext cx="2773964" cy="4466082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595" y="-16383"/>
            <a:ext cx="3068791" cy="4498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014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800" b="1" dirty="0" err="1"/>
              <a:t>The</a:t>
            </a:r>
            <a:r>
              <a:rPr lang="cs-CZ" sz="2800" b="1" dirty="0"/>
              <a:t> </a:t>
            </a:r>
            <a:r>
              <a:rPr lang="cs-CZ" sz="2800" b="1" dirty="0" err="1"/>
              <a:t>Burghers</a:t>
            </a:r>
            <a:r>
              <a:rPr lang="cs-CZ" sz="2800" b="1" dirty="0"/>
              <a:t> </a:t>
            </a:r>
            <a:r>
              <a:rPr lang="cs-CZ" sz="2800" b="1" dirty="0" err="1"/>
              <a:t>of</a:t>
            </a:r>
            <a:r>
              <a:rPr lang="cs-CZ" sz="2800" b="1" dirty="0"/>
              <a:t> </a:t>
            </a:r>
            <a:r>
              <a:rPr lang="cs-CZ" sz="2800" b="1" dirty="0" smtClean="0"/>
              <a:t>Calais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 </a:t>
            </a:r>
            <a:r>
              <a:rPr lang="cs-CZ" sz="2000" dirty="0" smtClean="0"/>
              <a:t>A monument </a:t>
            </a:r>
            <a:r>
              <a:rPr lang="cs-CZ" sz="2000" dirty="0" err="1" smtClean="0"/>
              <a:t>of</a:t>
            </a:r>
            <a:r>
              <a:rPr lang="cs-CZ" sz="2000" dirty="0" smtClean="0"/>
              <a:t> </a:t>
            </a:r>
            <a:r>
              <a:rPr lang="cs-CZ" sz="2000" dirty="0" err="1" smtClean="0"/>
              <a:t>an</a:t>
            </a:r>
            <a:r>
              <a:rPr lang="cs-CZ" sz="2000" dirty="0" smtClean="0"/>
              <a:t> </a:t>
            </a:r>
            <a:r>
              <a:rPr lang="cs-CZ" sz="2000" dirty="0" err="1" smtClean="0"/>
              <a:t>occurrence</a:t>
            </a:r>
            <a:endParaRPr lang="cs-CZ" sz="2000" dirty="0"/>
          </a:p>
          <a:p>
            <a:pPr marL="0" indent="0">
              <a:buNone/>
            </a:pPr>
            <a:r>
              <a:rPr lang="cs-CZ" sz="2000" dirty="0" err="1" smtClean="0"/>
              <a:t>during</a:t>
            </a:r>
            <a:r>
              <a:rPr lang="cs-CZ" sz="2000" dirty="0" smtClean="0"/>
              <a:t> </a:t>
            </a:r>
            <a:r>
              <a:rPr lang="cs-CZ" sz="2000" dirty="0" err="1" smtClean="0"/>
              <a:t>the</a:t>
            </a:r>
            <a:r>
              <a:rPr lang="cs-CZ" sz="2000" dirty="0" smtClean="0"/>
              <a:t> </a:t>
            </a:r>
            <a:r>
              <a:rPr lang="cs-CZ" sz="2000" dirty="0" err="1" smtClean="0"/>
              <a:t>Hundred</a:t>
            </a:r>
            <a:r>
              <a:rPr lang="cs-CZ" sz="2000" dirty="0" smtClean="0"/>
              <a:t> </a:t>
            </a:r>
            <a:r>
              <a:rPr lang="cs-CZ" sz="2000" dirty="0" err="1" smtClean="0"/>
              <a:t>Years</a:t>
            </a:r>
            <a:r>
              <a:rPr lang="cs-CZ" sz="2000" dirty="0" smtClean="0"/>
              <a:t>‘ </a:t>
            </a:r>
            <a:r>
              <a:rPr lang="cs-CZ" sz="2000" dirty="0" err="1" smtClean="0"/>
              <a:t>War</a:t>
            </a:r>
            <a:endParaRPr lang="cs-CZ" sz="2000" dirty="0"/>
          </a:p>
          <a:p>
            <a:pPr marL="0" indent="0">
              <a:buNone/>
            </a:pPr>
            <a:r>
              <a:rPr lang="cs-CZ" sz="2000" dirty="0" smtClean="0"/>
              <a:t>(1347)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5910" y="338328"/>
            <a:ext cx="6916090" cy="6099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6117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 In his </a:t>
            </a:r>
            <a:r>
              <a:rPr lang="cs-CZ" dirty="0" err="1" smtClean="0"/>
              <a:t>time</a:t>
            </a:r>
            <a:r>
              <a:rPr lang="cs-CZ" dirty="0" smtClean="0"/>
              <a:t>, his art </a:t>
            </a:r>
            <a:r>
              <a:rPr lang="cs-CZ" dirty="0" err="1" smtClean="0"/>
              <a:t>pieces</a:t>
            </a:r>
            <a:r>
              <a:rPr lang="cs-CZ" dirty="0" smtClean="0"/>
              <a:t> </a:t>
            </a:r>
            <a:r>
              <a:rPr lang="cs-CZ" dirty="0" err="1" smtClean="0"/>
              <a:t>were</a:t>
            </a:r>
            <a:r>
              <a:rPr lang="cs-CZ" dirty="0" smtClean="0"/>
              <a:t> </a:t>
            </a:r>
            <a:r>
              <a:rPr lang="cs-CZ" dirty="0" err="1" smtClean="0"/>
              <a:t>rejected</a:t>
            </a:r>
            <a:endParaRPr lang="cs-CZ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 He </a:t>
            </a:r>
            <a:r>
              <a:rPr lang="cs-CZ" dirty="0" err="1" smtClean="0"/>
              <a:t>also</a:t>
            </a:r>
            <a:r>
              <a:rPr lang="cs-CZ" dirty="0" smtClean="0"/>
              <a:t> </a:t>
            </a:r>
            <a:r>
              <a:rPr lang="cs-CZ" dirty="0" err="1" smtClean="0"/>
              <a:t>painted</a:t>
            </a:r>
            <a:r>
              <a:rPr lang="cs-CZ" dirty="0" smtClean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</a:t>
            </a:r>
            <a:r>
              <a:rPr lang="cs-CZ" dirty="0" err="1" smtClean="0"/>
              <a:t>oil</a:t>
            </a:r>
            <a:r>
              <a:rPr lang="cs-CZ" dirty="0" smtClean="0"/>
              <a:t> </a:t>
            </a:r>
            <a:r>
              <a:rPr lang="cs-CZ" dirty="0" err="1" smtClean="0"/>
              <a:t>paints</a:t>
            </a:r>
            <a:r>
              <a:rPr lang="cs-CZ" dirty="0" smtClean="0"/>
              <a:t>,</a:t>
            </a:r>
          </a:p>
          <a:p>
            <a:pPr marL="0" indent="0">
              <a:buNone/>
            </a:pPr>
            <a:r>
              <a:rPr lang="cs-CZ" dirty="0" err="1" smtClean="0"/>
              <a:t>watercolours</a:t>
            </a:r>
            <a:r>
              <a:rPr lang="cs-CZ" dirty="0" smtClean="0"/>
              <a:t>, made </a:t>
            </a:r>
            <a:r>
              <a:rPr lang="cs-CZ" dirty="0" err="1" smtClean="0"/>
              <a:t>pencil</a:t>
            </a:r>
            <a:r>
              <a:rPr lang="cs-CZ" dirty="0" smtClean="0"/>
              <a:t>, </a:t>
            </a:r>
            <a:r>
              <a:rPr lang="cs-CZ" dirty="0" err="1" smtClean="0"/>
              <a:t>chalk</a:t>
            </a:r>
            <a:r>
              <a:rPr lang="cs-CZ" dirty="0" smtClean="0"/>
              <a:t> and</a:t>
            </a:r>
          </a:p>
          <a:p>
            <a:pPr marL="0" indent="0">
              <a:buNone/>
            </a:pPr>
            <a:r>
              <a:rPr lang="cs-CZ" dirty="0" err="1" smtClean="0"/>
              <a:t>charcoal</a:t>
            </a:r>
            <a:r>
              <a:rPr lang="cs-CZ" dirty="0" smtClean="0"/>
              <a:t> </a:t>
            </a:r>
            <a:r>
              <a:rPr lang="cs-CZ" dirty="0" err="1" smtClean="0"/>
              <a:t>drawings</a:t>
            </a:r>
            <a:r>
              <a:rPr lang="cs-CZ" dirty="0" smtClean="0"/>
              <a:t>, </a:t>
            </a:r>
            <a:r>
              <a:rPr lang="cs-CZ" dirty="0" err="1" smtClean="0"/>
              <a:t>drypoints</a:t>
            </a:r>
            <a:r>
              <a:rPr lang="cs-CZ" dirty="0" smtClean="0"/>
              <a:t> and</a:t>
            </a:r>
          </a:p>
          <a:p>
            <a:pPr marL="0" indent="0">
              <a:buNone/>
            </a:pPr>
            <a:r>
              <a:rPr lang="cs-CZ" dirty="0" err="1" smtClean="0"/>
              <a:t>lithography</a:t>
            </a:r>
            <a:r>
              <a:rPr lang="cs-CZ" dirty="0" smtClean="0"/>
              <a:t> (</a:t>
            </a:r>
            <a:r>
              <a:rPr lang="cs-CZ" dirty="0" err="1" smtClean="0"/>
              <a:t>only</a:t>
            </a:r>
            <a:r>
              <a:rPr lang="cs-CZ" dirty="0" smtClean="0"/>
              <a:t> </a:t>
            </a:r>
            <a:r>
              <a:rPr lang="cs-CZ" dirty="0" err="1" smtClean="0"/>
              <a:t>one</a:t>
            </a:r>
            <a:r>
              <a:rPr lang="cs-CZ" dirty="0" smtClean="0"/>
              <a:t>)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2656" y="1210781"/>
            <a:ext cx="5419344" cy="4611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7657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99" y="1021208"/>
            <a:ext cx="3007416" cy="4486064"/>
          </a:xfr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6314" y="1097640"/>
            <a:ext cx="3127398" cy="4409632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5536" y="1088488"/>
            <a:ext cx="5840754" cy="4380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3034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7620" y="541927"/>
            <a:ext cx="3739935" cy="5595879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98" y="541927"/>
            <a:ext cx="3728434" cy="5598119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7099" y="563571"/>
            <a:ext cx="4209898" cy="5552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9247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5891" y="163510"/>
            <a:ext cx="5299430" cy="6496076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400" y="64303"/>
            <a:ext cx="5331763" cy="6694490"/>
          </a:xfrm>
          <a:prstGeom prst="rect">
            <a:avLst/>
          </a:prstGeom>
        </p:spPr>
      </p:pic>
      <p:sp>
        <p:nvSpPr>
          <p:cNvPr id="8" name="Zástupný symbol pro obsah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458399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432" y="401399"/>
            <a:ext cx="4881896" cy="5963758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4896" y="95463"/>
            <a:ext cx="4397452" cy="6575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595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5400" dirty="0" err="1" smtClean="0"/>
              <a:t>Life</a:t>
            </a:r>
            <a:endParaRPr lang="cs-CZ" sz="5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2008505"/>
            <a:ext cx="10515600" cy="4465448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 </a:t>
            </a:r>
            <a:r>
              <a:rPr lang="cs-CZ" dirty="0" err="1" smtClean="0"/>
              <a:t>French</a:t>
            </a:r>
            <a:r>
              <a:rPr lang="cs-CZ" dirty="0" smtClean="0"/>
              <a:t> </a:t>
            </a:r>
            <a:r>
              <a:rPr lang="cs-CZ" dirty="0" err="1" smtClean="0"/>
              <a:t>sculptor</a:t>
            </a:r>
            <a:r>
              <a:rPr lang="cs-CZ" dirty="0" smtClean="0"/>
              <a:t> </a:t>
            </a:r>
            <a:r>
              <a:rPr lang="cs-CZ" dirty="0" err="1" smtClean="0"/>
              <a:t>born</a:t>
            </a:r>
            <a:r>
              <a:rPr lang="cs-CZ" dirty="0" smtClean="0"/>
              <a:t> on 12th </a:t>
            </a:r>
            <a:r>
              <a:rPr lang="cs-CZ" dirty="0" err="1" smtClean="0"/>
              <a:t>November</a:t>
            </a:r>
            <a:r>
              <a:rPr lang="cs-CZ" dirty="0" smtClean="0"/>
              <a:t> in 1840 in Paris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 </a:t>
            </a:r>
            <a:r>
              <a:rPr lang="cs-CZ" dirty="0" err="1" smtClean="0"/>
              <a:t>When</a:t>
            </a:r>
            <a:r>
              <a:rPr lang="cs-CZ" dirty="0" smtClean="0"/>
              <a:t> he </a:t>
            </a:r>
            <a:r>
              <a:rPr lang="cs-CZ" dirty="0" err="1" smtClean="0"/>
              <a:t>was</a:t>
            </a:r>
            <a:r>
              <a:rPr lang="cs-CZ" dirty="0" smtClean="0"/>
              <a:t> 11 </a:t>
            </a:r>
            <a:r>
              <a:rPr lang="cs-CZ" dirty="0" err="1" smtClean="0"/>
              <a:t>years</a:t>
            </a:r>
            <a:r>
              <a:rPr lang="cs-CZ" dirty="0" smtClean="0"/>
              <a:t> </a:t>
            </a:r>
            <a:r>
              <a:rPr lang="cs-CZ" dirty="0" err="1" smtClean="0"/>
              <a:t>old</a:t>
            </a:r>
            <a:r>
              <a:rPr lang="cs-CZ" dirty="0"/>
              <a:t> </a:t>
            </a:r>
            <a:r>
              <a:rPr lang="cs-CZ" dirty="0" smtClean="0"/>
              <a:t>– </a:t>
            </a:r>
            <a:r>
              <a:rPr lang="cs-CZ" dirty="0" err="1" smtClean="0"/>
              <a:t>sent</a:t>
            </a:r>
            <a:r>
              <a:rPr lang="cs-CZ" dirty="0" smtClean="0"/>
              <a:t> to </a:t>
            </a:r>
            <a:r>
              <a:rPr lang="cs-CZ" dirty="0" err="1" smtClean="0"/>
              <a:t>Beauvais</a:t>
            </a:r>
            <a:r>
              <a:rPr lang="cs-CZ" dirty="0" smtClean="0"/>
              <a:t> (to his </a:t>
            </a:r>
            <a:r>
              <a:rPr lang="cs-CZ" dirty="0" err="1" smtClean="0"/>
              <a:t>uncle</a:t>
            </a:r>
            <a:r>
              <a:rPr lang="cs-CZ" dirty="0" smtClean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 At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age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14 – Petite </a:t>
            </a:r>
            <a:r>
              <a:rPr lang="cs-CZ" dirty="0" err="1" smtClean="0"/>
              <a:t>École</a:t>
            </a:r>
            <a:r>
              <a:rPr lang="cs-CZ" dirty="0" smtClean="0"/>
              <a:t> </a:t>
            </a:r>
            <a:r>
              <a:rPr lang="cs-CZ" dirty="0" err="1" smtClean="0"/>
              <a:t>school</a:t>
            </a:r>
            <a:r>
              <a:rPr lang="cs-CZ" dirty="0" smtClean="0"/>
              <a:t> (design and art)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 </a:t>
            </a:r>
            <a:r>
              <a:rPr lang="cs-CZ" dirty="0" err="1" smtClean="0"/>
              <a:t>Wanted</a:t>
            </a:r>
            <a:r>
              <a:rPr lang="cs-CZ" dirty="0" smtClean="0"/>
              <a:t> to study on art </a:t>
            </a:r>
            <a:r>
              <a:rPr lang="cs-CZ" dirty="0" err="1" smtClean="0"/>
              <a:t>school</a:t>
            </a:r>
            <a:r>
              <a:rPr lang="cs-CZ" dirty="0" smtClean="0"/>
              <a:t> </a:t>
            </a:r>
            <a:r>
              <a:rPr lang="cs-CZ" dirty="0" err="1" smtClean="0"/>
              <a:t>like</a:t>
            </a:r>
            <a:r>
              <a:rPr lang="cs-CZ" dirty="0" smtClean="0"/>
              <a:t> a </a:t>
            </a:r>
            <a:r>
              <a:rPr lang="cs-CZ" dirty="0" err="1" smtClean="0"/>
              <a:t>sculptor</a:t>
            </a:r>
            <a:r>
              <a:rPr lang="cs-CZ" dirty="0"/>
              <a:t> </a:t>
            </a:r>
            <a:r>
              <a:rPr lang="cs-CZ" dirty="0" smtClean="0"/>
              <a:t>(</a:t>
            </a:r>
            <a:r>
              <a:rPr lang="cs-CZ" dirty="0" err="1" smtClean="0"/>
              <a:t>refused</a:t>
            </a:r>
            <a:r>
              <a:rPr lang="cs-CZ" dirty="0" smtClean="0"/>
              <a:t>)</a:t>
            </a:r>
          </a:p>
          <a:p>
            <a:endParaRPr lang="cs-CZ" dirty="0"/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 In these </a:t>
            </a:r>
            <a:r>
              <a:rPr lang="cs-CZ" dirty="0" err="1" smtClean="0"/>
              <a:t>times</a:t>
            </a:r>
            <a:r>
              <a:rPr lang="cs-CZ" dirty="0" smtClean="0"/>
              <a:t> – very </a:t>
            </a:r>
            <a:r>
              <a:rPr lang="cs-CZ" dirty="0" err="1" smtClean="0"/>
              <a:t>depressed</a:t>
            </a:r>
            <a:r>
              <a:rPr lang="cs-CZ" dirty="0" smtClean="0"/>
              <a:t> and in 1862 </a:t>
            </a:r>
            <a:r>
              <a:rPr lang="cs-CZ" dirty="0" err="1" smtClean="0"/>
              <a:t>died</a:t>
            </a:r>
            <a:r>
              <a:rPr lang="cs-CZ" dirty="0" smtClean="0"/>
              <a:t> his </a:t>
            </a:r>
            <a:r>
              <a:rPr lang="cs-CZ" dirty="0" err="1" smtClean="0"/>
              <a:t>sister</a:t>
            </a:r>
            <a:r>
              <a:rPr lang="cs-CZ" dirty="0" smtClean="0"/>
              <a:t> Marie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 He made </a:t>
            </a:r>
            <a:r>
              <a:rPr lang="cs-CZ" dirty="0" err="1" smtClean="0"/>
              <a:t>small</a:t>
            </a:r>
            <a:r>
              <a:rPr lang="cs-CZ" dirty="0" smtClean="0"/>
              <a:t> </a:t>
            </a:r>
            <a:r>
              <a:rPr lang="cs-CZ" dirty="0" err="1" smtClean="0"/>
              <a:t>decor</a:t>
            </a:r>
            <a:r>
              <a:rPr lang="cs-CZ" dirty="0" smtClean="0"/>
              <a:t> </a:t>
            </a:r>
            <a:r>
              <a:rPr lang="cs-CZ" dirty="0" err="1" smtClean="0"/>
              <a:t>statues</a:t>
            </a:r>
            <a:r>
              <a:rPr lang="cs-CZ" dirty="0" smtClean="0"/>
              <a:t> and his </a:t>
            </a:r>
            <a:r>
              <a:rPr lang="cs-CZ" dirty="0" err="1" smtClean="0"/>
              <a:t>own</a:t>
            </a:r>
            <a:r>
              <a:rPr lang="cs-CZ" dirty="0" smtClean="0"/>
              <a:t> </a:t>
            </a:r>
            <a:r>
              <a:rPr lang="cs-CZ" dirty="0" err="1" smtClean="0"/>
              <a:t>works</a:t>
            </a:r>
            <a:endParaRPr lang="cs-CZ" dirty="0"/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 He </a:t>
            </a:r>
            <a:r>
              <a:rPr lang="cs-CZ" dirty="0" err="1" smtClean="0"/>
              <a:t>decided</a:t>
            </a:r>
            <a:r>
              <a:rPr lang="cs-CZ" dirty="0" smtClean="0"/>
              <a:t> to </a:t>
            </a:r>
            <a:r>
              <a:rPr lang="cs-CZ" dirty="0" err="1" smtClean="0"/>
              <a:t>finish</a:t>
            </a:r>
            <a:r>
              <a:rPr lang="cs-CZ" dirty="0" smtClean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art and </a:t>
            </a:r>
            <a:r>
              <a:rPr lang="cs-CZ" dirty="0" err="1" smtClean="0"/>
              <a:t>entered</a:t>
            </a:r>
            <a:r>
              <a:rPr lang="cs-CZ" dirty="0" smtClean="0"/>
              <a:t> to </a:t>
            </a:r>
            <a:r>
              <a:rPr lang="cs-CZ" dirty="0" err="1" smtClean="0"/>
              <a:t>catholic</a:t>
            </a:r>
            <a:r>
              <a:rPr lang="cs-CZ" dirty="0" smtClean="0"/>
              <a:t> monastery (</a:t>
            </a:r>
            <a:r>
              <a:rPr lang="cs-CZ" dirty="0" err="1" smtClean="0"/>
              <a:t>convinced</a:t>
            </a:r>
            <a:r>
              <a:rPr lang="cs-CZ" dirty="0" smtClean="0"/>
              <a:t> to </a:t>
            </a:r>
            <a:r>
              <a:rPr lang="cs-CZ" dirty="0" err="1" smtClean="0"/>
              <a:t>continue</a:t>
            </a:r>
            <a:r>
              <a:rPr lang="cs-CZ" dirty="0" smtClean="0"/>
              <a:t> in art)</a:t>
            </a:r>
          </a:p>
        </p:txBody>
      </p:sp>
    </p:spTree>
    <p:extLst>
      <p:ext uri="{BB962C8B-B14F-4D97-AF65-F5344CB8AC3E}">
        <p14:creationId xmlns:p14="http://schemas.microsoft.com/office/powerpoint/2010/main" val="3792861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93064" y="2218817"/>
            <a:ext cx="10515600" cy="4282568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 </a:t>
            </a:r>
            <a:r>
              <a:rPr lang="cs-CZ" dirty="0" err="1" smtClean="0"/>
              <a:t>Wanted</a:t>
            </a:r>
            <a:r>
              <a:rPr lang="cs-CZ" dirty="0" smtClean="0"/>
              <a:t> </a:t>
            </a:r>
            <a:r>
              <a:rPr lang="cs-CZ" dirty="0" err="1" smtClean="0"/>
              <a:t>an</a:t>
            </a:r>
            <a:r>
              <a:rPr lang="cs-CZ" dirty="0" smtClean="0"/>
              <a:t> </a:t>
            </a:r>
            <a:r>
              <a:rPr lang="cs-CZ" dirty="0" err="1" smtClean="0"/>
              <a:t>exhibition</a:t>
            </a:r>
            <a:r>
              <a:rPr lang="cs-CZ" dirty="0" smtClean="0"/>
              <a:t> in Salon in 1863 (</a:t>
            </a:r>
            <a:r>
              <a:rPr lang="cs-CZ" dirty="0" err="1" smtClean="0"/>
              <a:t>refused</a:t>
            </a:r>
            <a:r>
              <a:rPr lang="cs-CZ" dirty="0" smtClean="0"/>
              <a:t>, </a:t>
            </a:r>
            <a:r>
              <a:rPr lang="cs-CZ" dirty="0" err="1" smtClean="0"/>
              <a:t>aslo</a:t>
            </a:r>
            <a:r>
              <a:rPr lang="cs-CZ" dirty="0" smtClean="0"/>
              <a:t> in</a:t>
            </a:r>
          </a:p>
          <a:p>
            <a:pPr marL="0" indent="0">
              <a:buNone/>
            </a:pPr>
            <a:r>
              <a:rPr lang="cs-CZ" dirty="0" smtClean="0"/>
              <a:t>1864 – 1865)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 He </a:t>
            </a:r>
            <a:r>
              <a:rPr lang="cs-CZ" dirty="0" err="1" smtClean="0"/>
              <a:t>started</a:t>
            </a:r>
            <a:r>
              <a:rPr lang="cs-CZ" dirty="0" smtClean="0"/>
              <a:t> to live </a:t>
            </a:r>
            <a:r>
              <a:rPr lang="cs-CZ" dirty="0" err="1" smtClean="0"/>
              <a:t>with</a:t>
            </a:r>
            <a:r>
              <a:rPr lang="cs-CZ" dirty="0" smtClean="0"/>
              <a:t> Rose </a:t>
            </a:r>
            <a:r>
              <a:rPr lang="cs-CZ" dirty="0" err="1" smtClean="0"/>
              <a:t>Beuret</a:t>
            </a:r>
            <a:r>
              <a:rPr lang="cs-CZ" dirty="0" smtClean="0"/>
              <a:t> (</a:t>
            </a:r>
            <a:r>
              <a:rPr lang="cs-CZ" dirty="0" err="1" smtClean="0"/>
              <a:t>dressmaker</a:t>
            </a:r>
            <a:r>
              <a:rPr lang="cs-CZ" dirty="0" smtClean="0"/>
              <a:t>)</a:t>
            </a:r>
          </a:p>
          <a:p>
            <a:pPr marL="0" indent="0">
              <a:buNone/>
            </a:pPr>
            <a:r>
              <a:rPr lang="cs-CZ" dirty="0" smtClean="0"/>
              <a:t>– </a:t>
            </a:r>
            <a:r>
              <a:rPr lang="cs-CZ" dirty="0" err="1" smtClean="0"/>
              <a:t>they</a:t>
            </a:r>
            <a:r>
              <a:rPr lang="cs-CZ" dirty="0" smtClean="0"/>
              <a:t> had son Auguste – </a:t>
            </a:r>
            <a:r>
              <a:rPr lang="cs-CZ" dirty="0" err="1" smtClean="0"/>
              <a:t>Eugène</a:t>
            </a:r>
            <a:r>
              <a:rPr lang="cs-CZ" dirty="0" smtClean="0"/>
              <a:t> </a:t>
            </a:r>
            <a:r>
              <a:rPr lang="cs-CZ" dirty="0" err="1" smtClean="0"/>
              <a:t>Beuret</a:t>
            </a:r>
            <a:endParaRPr lang="cs-CZ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 </a:t>
            </a:r>
            <a:r>
              <a:rPr lang="cs-CZ" dirty="0" err="1" smtClean="0"/>
              <a:t>Fist</a:t>
            </a:r>
            <a:r>
              <a:rPr lang="cs-CZ" dirty="0" smtClean="0"/>
              <a:t> </a:t>
            </a:r>
            <a:r>
              <a:rPr lang="cs-CZ" dirty="0" err="1" smtClean="0"/>
              <a:t>exhibition</a:t>
            </a:r>
            <a:r>
              <a:rPr lang="cs-CZ" dirty="0" smtClean="0"/>
              <a:t> – 1864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 </a:t>
            </a:r>
            <a:r>
              <a:rPr lang="cs-CZ" dirty="0" err="1" smtClean="0"/>
              <a:t>Employed</a:t>
            </a:r>
            <a:r>
              <a:rPr lang="cs-CZ" dirty="0" smtClean="0"/>
              <a:t> in </a:t>
            </a:r>
            <a:r>
              <a:rPr lang="cs-CZ" dirty="0" err="1" smtClean="0"/>
              <a:t>an</a:t>
            </a:r>
            <a:r>
              <a:rPr lang="cs-CZ" dirty="0" smtClean="0"/>
              <a:t> atelier, </a:t>
            </a:r>
            <a:r>
              <a:rPr lang="cs-CZ" dirty="0" err="1" smtClean="0"/>
              <a:t>making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small</a:t>
            </a:r>
            <a:r>
              <a:rPr lang="cs-CZ" dirty="0" smtClean="0"/>
              <a:t> </a:t>
            </a:r>
            <a:r>
              <a:rPr lang="cs-CZ" dirty="0" err="1" smtClean="0"/>
              <a:t>statues</a:t>
            </a:r>
            <a:endParaRPr lang="cs-CZ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 Franco – </a:t>
            </a:r>
            <a:r>
              <a:rPr lang="cs-CZ" dirty="0" err="1" smtClean="0"/>
              <a:t>Prussian</a:t>
            </a:r>
            <a:r>
              <a:rPr lang="cs-CZ" dirty="0" smtClean="0"/>
              <a:t> </a:t>
            </a:r>
            <a:r>
              <a:rPr lang="cs-CZ" dirty="0" err="1" smtClean="0"/>
              <a:t>War</a:t>
            </a:r>
            <a:r>
              <a:rPr lang="cs-CZ" dirty="0" smtClean="0"/>
              <a:t> </a:t>
            </a:r>
            <a:r>
              <a:rPr lang="cs-CZ" dirty="0" err="1" smtClean="0"/>
              <a:t>broke</a:t>
            </a:r>
            <a:r>
              <a:rPr lang="cs-CZ" dirty="0" smtClean="0"/>
              <a:t> </a:t>
            </a:r>
            <a:r>
              <a:rPr lang="cs-CZ" dirty="0" err="1" smtClean="0"/>
              <a:t>out</a:t>
            </a:r>
            <a:r>
              <a:rPr lang="cs-CZ" dirty="0" smtClean="0"/>
              <a:t> and he </a:t>
            </a:r>
            <a:r>
              <a:rPr lang="cs-CZ" dirty="0" err="1" smtClean="0"/>
              <a:t>was</a:t>
            </a:r>
            <a:r>
              <a:rPr lang="cs-CZ" dirty="0" smtClean="0"/>
              <a:t> </a:t>
            </a:r>
            <a:r>
              <a:rPr lang="cs-CZ" dirty="0" err="1" smtClean="0"/>
              <a:t>called</a:t>
            </a:r>
            <a:r>
              <a:rPr lang="cs-CZ" dirty="0"/>
              <a:t> </a:t>
            </a:r>
            <a:r>
              <a:rPr lang="cs-CZ" dirty="0" smtClean="0"/>
              <a:t>(</a:t>
            </a:r>
            <a:r>
              <a:rPr lang="cs-CZ" dirty="0" err="1" smtClean="0"/>
              <a:t>released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his </a:t>
            </a:r>
            <a:r>
              <a:rPr lang="cs-CZ" dirty="0" err="1" smtClean="0"/>
              <a:t>short</a:t>
            </a:r>
            <a:r>
              <a:rPr lang="cs-CZ" dirty="0" smtClean="0"/>
              <a:t> – </a:t>
            </a:r>
            <a:r>
              <a:rPr lang="cs-CZ" dirty="0" err="1" smtClean="0"/>
              <a:t>sightness</a:t>
            </a:r>
            <a:endParaRPr lang="cs-CZ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 He </a:t>
            </a:r>
            <a:r>
              <a:rPr lang="cs-CZ" dirty="0" err="1" smtClean="0"/>
              <a:t>left</a:t>
            </a:r>
            <a:r>
              <a:rPr lang="cs-CZ" dirty="0" smtClean="0"/>
              <a:t> to </a:t>
            </a:r>
            <a:r>
              <a:rPr lang="cs-CZ" dirty="0" err="1" smtClean="0"/>
              <a:t>Brussels</a:t>
            </a:r>
            <a:r>
              <a:rPr lang="cs-CZ" dirty="0" smtClean="0"/>
              <a:t>, </a:t>
            </a:r>
            <a:r>
              <a:rPr lang="cs-CZ" dirty="0" err="1" smtClean="0"/>
              <a:t>later</a:t>
            </a:r>
            <a:r>
              <a:rPr lang="cs-CZ" dirty="0" smtClean="0"/>
              <a:t> to Italy (</a:t>
            </a:r>
            <a:r>
              <a:rPr lang="cs-CZ" dirty="0" err="1" smtClean="0"/>
              <a:t>finding</a:t>
            </a:r>
            <a:r>
              <a:rPr lang="cs-CZ" dirty="0" smtClean="0"/>
              <a:t> </a:t>
            </a:r>
            <a:r>
              <a:rPr lang="cs-CZ" dirty="0" err="1" smtClean="0"/>
              <a:t>out</a:t>
            </a:r>
            <a:r>
              <a:rPr lang="cs-CZ" dirty="0" smtClean="0"/>
              <a:t> </a:t>
            </a:r>
            <a:r>
              <a:rPr lang="cs-CZ" dirty="0" err="1" smtClean="0"/>
              <a:t>Michelangelo‘s</a:t>
            </a:r>
            <a:r>
              <a:rPr lang="cs-CZ" dirty="0" smtClean="0"/>
              <a:t> </a:t>
            </a:r>
            <a:r>
              <a:rPr lang="cs-CZ" dirty="0" err="1" smtClean="0"/>
              <a:t>works</a:t>
            </a:r>
            <a:r>
              <a:rPr lang="cs-CZ" dirty="0" smtClean="0"/>
              <a:t>)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3772" y="356616"/>
            <a:ext cx="3009900" cy="439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070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67128"/>
            <a:ext cx="10177272" cy="4352544"/>
          </a:xfrm>
        </p:spPr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 In 1877 – a return to Paris (his </a:t>
            </a:r>
            <a:r>
              <a:rPr lang="cs-CZ" dirty="0" err="1" smtClean="0"/>
              <a:t>mother</a:t>
            </a:r>
            <a:r>
              <a:rPr lang="cs-CZ" dirty="0" smtClean="0"/>
              <a:t> </a:t>
            </a:r>
            <a:r>
              <a:rPr lang="cs-CZ" dirty="0" err="1" smtClean="0"/>
              <a:t>died</a:t>
            </a:r>
            <a:r>
              <a:rPr lang="cs-CZ" dirty="0" smtClean="0"/>
              <a:t> and</a:t>
            </a:r>
          </a:p>
          <a:p>
            <a:pPr marL="0" indent="0">
              <a:buNone/>
            </a:pPr>
            <a:r>
              <a:rPr lang="cs-CZ" dirty="0" err="1" smtClean="0"/>
              <a:t>father</a:t>
            </a:r>
            <a:r>
              <a:rPr lang="cs-CZ" dirty="0" smtClean="0"/>
              <a:t> </a:t>
            </a:r>
            <a:r>
              <a:rPr lang="cs-CZ" dirty="0" err="1" smtClean="0"/>
              <a:t>was</a:t>
            </a:r>
            <a:r>
              <a:rPr lang="cs-CZ" dirty="0" smtClean="0"/>
              <a:t> </a:t>
            </a:r>
            <a:r>
              <a:rPr lang="cs-CZ" dirty="0" err="1" smtClean="0"/>
              <a:t>senile</a:t>
            </a:r>
            <a:r>
              <a:rPr lang="cs-CZ" dirty="0" smtClean="0"/>
              <a:t> and blind)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 He had many </a:t>
            </a:r>
            <a:r>
              <a:rPr lang="cs-CZ" dirty="0" err="1" smtClean="0"/>
              <a:t>lovers</a:t>
            </a:r>
            <a:r>
              <a:rPr lang="cs-CZ" dirty="0" smtClean="0"/>
              <a:t> – </a:t>
            </a:r>
            <a:r>
              <a:rPr lang="cs-CZ" dirty="0" err="1" smtClean="0"/>
              <a:t>one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these </a:t>
            </a:r>
            <a:r>
              <a:rPr lang="cs-CZ" dirty="0" err="1" smtClean="0"/>
              <a:t>was</a:t>
            </a:r>
            <a:endParaRPr lang="cs-CZ" dirty="0"/>
          </a:p>
          <a:p>
            <a:pPr marL="0" indent="0">
              <a:buNone/>
            </a:pPr>
            <a:r>
              <a:rPr lang="cs-CZ" dirty="0" smtClean="0"/>
              <a:t>Camille </a:t>
            </a:r>
            <a:r>
              <a:rPr lang="cs-CZ" dirty="0" err="1" smtClean="0"/>
              <a:t>Claudel</a:t>
            </a:r>
            <a:r>
              <a:rPr lang="cs-CZ" dirty="0" smtClean="0"/>
              <a:t> (18 </a:t>
            </a:r>
            <a:r>
              <a:rPr lang="cs-CZ" dirty="0" err="1" smtClean="0"/>
              <a:t>years</a:t>
            </a:r>
            <a:r>
              <a:rPr lang="cs-CZ" dirty="0" smtClean="0"/>
              <a:t>)</a:t>
            </a:r>
          </a:p>
          <a:p>
            <a:endParaRPr lang="cs-CZ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 </a:t>
            </a:r>
            <a:r>
              <a:rPr lang="cs-CZ" dirty="0" err="1" smtClean="0"/>
              <a:t>After</a:t>
            </a:r>
            <a:r>
              <a:rPr lang="cs-CZ" dirty="0" smtClean="0"/>
              <a:t> 1900 </a:t>
            </a:r>
            <a:r>
              <a:rPr lang="cs-CZ" dirty="0" err="1" smtClean="0"/>
              <a:t>Rodin‘s</a:t>
            </a:r>
            <a:r>
              <a:rPr lang="cs-CZ" dirty="0" smtClean="0"/>
              <a:t> </a:t>
            </a:r>
            <a:r>
              <a:rPr lang="cs-CZ" dirty="0" err="1" smtClean="0"/>
              <a:t>fame</a:t>
            </a:r>
            <a:r>
              <a:rPr lang="cs-CZ" dirty="0" smtClean="0"/>
              <a:t> </a:t>
            </a:r>
            <a:r>
              <a:rPr lang="cs-CZ" dirty="0" err="1" smtClean="0"/>
              <a:t>only</a:t>
            </a:r>
            <a:r>
              <a:rPr lang="cs-CZ" dirty="0" smtClean="0"/>
              <a:t> </a:t>
            </a:r>
            <a:r>
              <a:rPr lang="cs-CZ" dirty="0" err="1" smtClean="0"/>
              <a:t>grew</a:t>
            </a:r>
            <a:r>
              <a:rPr lang="cs-CZ" dirty="0" smtClean="0"/>
              <a:t> – </a:t>
            </a:r>
            <a:r>
              <a:rPr lang="cs-CZ" dirty="0" err="1" smtClean="0"/>
              <a:t>invited</a:t>
            </a:r>
            <a:r>
              <a:rPr lang="cs-CZ" dirty="0" smtClean="0"/>
              <a:t> to a jury </a:t>
            </a:r>
            <a:r>
              <a:rPr lang="cs-CZ" dirty="0" err="1" smtClean="0"/>
              <a:t>of</a:t>
            </a:r>
            <a:r>
              <a:rPr lang="cs-CZ" dirty="0" smtClean="0"/>
              <a:t> Salon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 </a:t>
            </a:r>
            <a:r>
              <a:rPr lang="cs-CZ" dirty="0" err="1" smtClean="0"/>
              <a:t>After</a:t>
            </a:r>
            <a:r>
              <a:rPr lang="cs-CZ" dirty="0" smtClean="0"/>
              <a:t> 53 </a:t>
            </a:r>
            <a:r>
              <a:rPr lang="cs-CZ" dirty="0" err="1" smtClean="0"/>
              <a:t>years</a:t>
            </a:r>
            <a:r>
              <a:rPr lang="cs-CZ" dirty="0" smtClean="0"/>
              <a:t> he </a:t>
            </a:r>
            <a:r>
              <a:rPr lang="cs-CZ" dirty="0" err="1" smtClean="0"/>
              <a:t>married</a:t>
            </a:r>
            <a:r>
              <a:rPr lang="cs-CZ" dirty="0" smtClean="0"/>
              <a:t> Rose </a:t>
            </a:r>
            <a:r>
              <a:rPr lang="cs-CZ" dirty="0" err="1" smtClean="0"/>
              <a:t>Beuret</a:t>
            </a:r>
            <a:r>
              <a:rPr lang="cs-CZ" dirty="0" smtClean="0"/>
              <a:t> (</a:t>
            </a:r>
            <a:r>
              <a:rPr lang="cs-CZ" dirty="0" err="1"/>
              <a:t>s</a:t>
            </a:r>
            <a:r>
              <a:rPr lang="cs-CZ" dirty="0" err="1" smtClean="0"/>
              <a:t>he</a:t>
            </a:r>
            <a:r>
              <a:rPr lang="cs-CZ" dirty="0" smtClean="0"/>
              <a:t> </a:t>
            </a:r>
            <a:r>
              <a:rPr lang="cs-CZ" dirty="0" err="1" smtClean="0"/>
              <a:t>died</a:t>
            </a:r>
            <a:r>
              <a:rPr lang="cs-CZ" dirty="0" smtClean="0"/>
              <a:t> </a:t>
            </a:r>
            <a:r>
              <a:rPr lang="cs-CZ" dirty="0" err="1" smtClean="0"/>
              <a:t>two</a:t>
            </a:r>
            <a:r>
              <a:rPr lang="cs-CZ" dirty="0" smtClean="0"/>
              <a:t> </a:t>
            </a:r>
            <a:r>
              <a:rPr lang="cs-CZ" dirty="0" err="1" smtClean="0"/>
              <a:t>weeks</a:t>
            </a:r>
            <a:r>
              <a:rPr lang="cs-CZ" dirty="0" smtClean="0"/>
              <a:t> </a:t>
            </a:r>
            <a:r>
              <a:rPr lang="cs-CZ" dirty="0" err="1" smtClean="0"/>
              <a:t>later</a:t>
            </a:r>
            <a:r>
              <a:rPr lang="cs-CZ" dirty="0" smtClean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 Rodin </a:t>
            </a:r>
            <a:r>
              <a:rPr lang="cs-CZ" dirty="0" err="1" smtClean="0"/>
              <a:t>died</a:t>
            </a:r>
            <a:r>
              <a:rPr lang="cs-CZ" dirty="0" smtClean="0"/>
              <a:t> on 17th </a:t>
            </a:r>
            <a:r>
              <a:rPr lang="cs-CZ" dirty="0" err="1" smtClean="0"/>
              <a:t>November</a:t>
            </a:r>
            <a:r>
              <a:rPr lang="cs-CZ" dirty="0" smtClean="0"/>
              <a:t> in 1917 in </a:t>
            </a:r>
            <a:r>
              <a:rPr lang="cs-CZ" dirty="0" err="1" smtClean="0"/>
              <a:t>Meudon</a:t>
            </a:r>
            <a:r>
              <a:rPr lang="cs-CZ" dirty="0" smtClean="0"/>
              <a:t> and </a:t>
            </a:r>
            <a:r>
              <a:rPr lang="cs-CZ" dirty="0" err="1" smtClean="0"/>
              <a:t>burried</a:t>
            </a:r>
            <a:r>
              <a:rPr lang="cs-CZ" dirty="0" smtClean="0"/>
              <a:t> on 24th </a:t>
            </a:r>
            <a:r>
              <a:rPr lang="cs-CZ" dirty="0" err="1" smtClean="0"/>
              <a:t>November</a:t>
            </a:r>
            <a:r>
              <a:rPr lang="cs-CZ" dirty="0" smtClean="0"/>
              <a:t> </a:t>
            </a:r>
            <a:r>
              <a:rPr lang="cs-CZ" dirty="0" err="1" smtClean="0"/>
              <a:t>next</a:t>
            </a:r>
            <a:r>
              <a:rPr lang="cs-CZ" dirty="0" smtClean="0"/>
              <a:t> to his </a:t>
            </a:r>
            <a:r>
              <a:rPr lang="cs-CZ" dirty="0" err="1" smtClean="0"/>
              <a:t>wife</a:t>
            </a:r>
            <a:r>
              <a:rPr lang="cs-CZ" dirty="0" smtClean="0"/>
              <a:t> (in </a:t>
            </a:r>
            <a:r>
              <a:rPr lang="cs-CZ" dirty="0" err="1" smtClean="0"/>
              <a:t>Meudon</a:t>
            </a:r>
            <a:r>
              <a:rPr lang="cs-CZ" dirty="0" smtClean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 On </a:t>
            </a:r>
            <a:r>
              <a:rPr lang="cs-CZ" dirty="0" err="1" smtClean="0"/>
              <a:t>their</a:t>
            </a:r>
            <a:r>
              <a:rPr lang="cs-CZ" dirty="0" smtClean="0"/>
              <a:t> </a:t>
            </a:r>
            <a:r>
              <a:rPr lang="cs-CZ" dirty="0" err="1" smtClean="0"/>
              <a:t>grave</a:t>
            </a:r>
            <a:r>
              <a:rPr lang="cs-CZ" dirty="0" smtClean="0"/>
              <a:t> – </a:t>
            </a:r>
            <a:r>
              <a:rPr lang="cs-CZ" dirty="0" err="1" smtClean="0"/>
              <a:t>statue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„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Thinker</a:t>
            </a:r>
            <a:r>
              <a:rPr lang="cs-CZ" dirty="0" smtClean="0"/>
              <a:t>“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9045" y="186431"/>
            <a:ext cx="3198494" cy="3796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0354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His Works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6272"/>
            <a:ext cx="9720071" cy="4023360"/>
          </a:xfrm>
        </p:spPr>
        <p:txBody>
          <a:bodyPr/>
          <a:lstStyle/>
          <a:p>
            <a:pPr marL="0" indent="0">
              <a:buNone/>
            </a:pPr>
            <a:r>
              <a:rPr lang="cs-CZ" sz="2800" b="1" dirty="0" err="1" smtClean="0"/>
              <a:t>The</a:t>
            </a:r>
            <a:r>
              <a:rPr lang="cs-CZ" sz="2800" b="1" dirty="0" smtClean="0"/>
              <a:t> Gates </a:t>
            </a:r>
            <a:r>
              <a:rPr lang="cs-CZ" sz="2800" b="1" dirty="0" err="1" smtClean="0"/>
              <a:t>of</a:t>
            </a:r>
            <a:r>
              <a:rPr lang="cs-CZ" sz="2800" b="1" dirty="0" smtClean="0"/>
              <a:t> Hell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 </a:t>
            </a:r>
            <a:r>
              <a:rPr lang="cs-CZ" sz="2000" dirty="0" smtClean="0"/>
              <a:t>He </a:t>
            </a:r>
            <a:r>
              <a:rPr lang="cs-CZ" sz="2000" dirty="0" err="1" smtClean="0"/>
              <a:t>worked</a:t>
            </a:r>
            <a:r>
              <a:rPr lang="cs-CZ" sz="2000" dirty="0" smtClean="0"/>
              <a:t> on </a:t>
            </a:r>
            <a:r>
              <a:rPr lang="cs-CZ" sz="2000" dirty="0" err="1" smtClean="0"/>
              <a:t>it</a:t>
            </a:r>
            <a:r>
              <a:rPr lang="cs-CZ" sz="2000" dirty="0" smtClean="0"/>
              <a:t> </a:t>
            </a:r>
            <a:r>
              <a:rPr lang="cs-CZ" sz="2000" dirty="0" err="1" smtClean="0"/>
              <a:t>almost</a:t>
            </a:r>
            <a:r>
              <a:rPr lang="cs-CZ" sz="2000" dirty="0" smtClean="0"/>
              <a:t> 40 </a:t>
            </a:r>
            <a:r>
              <a:rPr lang="cs-CZ" sz="2000" dirty="0" err="1" smtClean="0"/>
              <a:t>years</a:t>
            </a:r>
            <a:r>
              <a:rPr lang="cs-CZ" sz="2000" dirty="0" smtClean="0"/>
              <a:t> </a:t>
            </a:r>
          </a:p>
          <a:p>
            <a:pPr marL="0" indent="0">
              <a:buNone/>
            </a:pPr>
            <a:r>
              <a:rPr lang="cs-CZ" sz="2000" dirty="0" smtClean="0"/>
              <a:t>and he </a:t>
            </a:r>
            <a:r>
              <a:rPr lang="cs-CZ" sz="2000" dirty="0" err="1" smtClean="0"/>
              <a:t>never</a:t>
            </a:r>
            <a:r>
              <a:rPr lang="cs-CZ" sz="2000" dirty="0" smtClean="0"/>
              <a:t> </a:t>
            </a:r>
            <a:r>
              <a:rPr lang="cs-CZ" sz="2000" dirty="0" err="1" smtClean="0"/>
              <a:t>finished</a:t>
            </a:r>
            <a:r>
              <a:rPr lang="cs-CZ" sz="2000" dirty="0"/>
              <a:t> </a:t>
            </a:r>
            <a:r>
              <a:rPr lang="cs-CZ" sz="2000" dirty="0" err="1" smtClean="0"/>
              <a:t>this</a:t>
            </a:r>
            <a:endParaRPr lang="cs-CZ" sz="2000" dirty="0" smtClean="0"/>
          </a:p>
          <a:p>
            <a:pPr marL="0" indent="0">
              <a:buNone/>
            </a:pPr>
            <a:endParaRPr lang="cs-CZ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cs-CZ" sz="2000" dirty="0" smtClean="0"/>
              <a:t> </a:t>
            </a:r>
            <a:r>
              <a:rPr lang="cs-CZ" sz="2000" dirty="0" err="1" smtClean="0"/>
              <a:t>Scenes</a:t>
            </a:r>
            <a:r>
              <a:rPr lang="cs-CZ" sz="2000" dirty="0" smtClean="0"/>
              <a:t> </a:t>
            </a:r>
            <a:r>
              <a:rPr lang="cs-CZ" sz="2000" dirty="0" err="1" smtClean="0"/>
              <a:t>of</a:t>
            </a:r>
            <a:r>
              <a:rPr lang="cs-CZ" sz="2000" dirty="0" smtClean="0"/>
              <a:t> „Divine </a:t>
            </a:r>
            <a:r>
              <a:rPr lang="cs-CZ" sz="2000" dirty="0" err="1" smtClean="0"/>
              <a:t>Comedy</a:t>
            </a:r>
            <a:r>
              <a:rPr lang="cs-CZ" sz="2000" dirty="0" smtClean="0"/>
              <a:t>“ </a:t>
            </a:r>
            <a:r>
              <a:rPr lang="cs-CZ" sz="2000" dirty="0" err="1" smtClean="0"/>
              <a:t>from</a:t>
            </a:r>
            <a:r>
              <a:rPr lang="cs-CZ" sz="2000" dirty="0" smtClean="0"/>
              <a:t> Dante Alighieri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5079" y="0"/>
            <a:ext cx="432692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0243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2659" y="896112"/>
            <a:ext cx="3737609" cy="4983480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04" y="374904"/>
            <a:ext cx="8034528" cy="6025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7518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800" b="1" dirty="0" err="1" smtClean="0"/>
              <a:t>The</a:t>
            </a:r>
            <a:r>
              <a:rPr lang="cs-CZ" sz="2800" b="1" dirty="0" smtClean="0"/>
              <a:t> </a:t>
            </a:r>
            <a:r>
              <a:rPr lang="cs-CZ" sz="2800" b="1" dirty="0" err="1" smtClean="0"/>
              <a:t>Thinker</a:t>
            </a:r>
            <a:endParaRPr lang="cs-CZ" sz="2800" b="1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 </a:t>
            </a:r>
            <a:r>
              <a:rPr lang="cs-CZ" sz="2000" dirty="0" err="1" smtClean="0"/>
              <a:t>Figure</a:t>
            </a:r>
            <a:r>
              <a:rPr lang="cs-CZ" sz="2000" dirty="0" smtClean="0"/>
              <a:t> </a:t>
            </a:r>
            <a:r>
              <a:rPr lang="cs-CZ" sz="2000" dirty="0" err="1" smtClean="0"/>
              <a:t>from</a:t>
            </a:r>
            <a:r>
              <a:rPr lang="cs-CZ" sz="2000" dirty="0" smtClean="0"/>
              <a:t> „</a:t>
            </a:r>
            <a:r>
              <a:rPr lang="cs-CZ" sz="2000" dirty="0" err="1" smtClean="0"/>
              <a:t>The</a:t>
            </a:r>
            <a:r>
              <a:rPr lang="cs-CZ" sz="2000" dirty="0" smtClean="0"/>
              <a:t> Gates </a:t>
            </a:r>
            <a:r>
              <a:rPr lang="cs-CZ" sz="2000" dirty="0" err="1" smtClean="0"/>
              <a:t>of</a:t>
            </a:r>
            <a:r>
              <a:rPr lang="cs-CZ" sz="2000" dirty="0" smtClean="0"/>
              <a:t> Hell“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000" dirty="0" smtClean="0"/>
              <a:t> Bronze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000" dirty="0" smtClean="0"/>
              <a:t> </a:t>
            </a:r>
            <a:r>
              <a:rPr lang="cs-CZ" sz="2000" dirty="0" err="1" smtClean="0"/>
              <a:t>It</a:t>
            </a:r>
            <a:r>
              <a:rPr lang="cs-CZ" sz="2000" dirty="0" smtClean="0"/>
              <a:t> </a:t>
            </a:r>
            <a:r>
              <a:rPr lang="en-US" sz="2000" dirty="0" smtClean="0"/>
              <a:t>obviously</a:t>
            </a:r>
            <a:r>
              <a:rPr lang="en-US" sz="2000" dirty="0"/>
              <a:t> characterizes Dante, </a:t>
            </a:r>
            <a:r>
              <a:rPr lang="en-US" sz="2000" dirty="0" smtClean="0"/>
              <a:t>aspects</a:t>
            </a:r>
            <a:endParaRPr lang="cs-CZ" sz="2000" dirty="0" smtClean="0"/>
          </a:p>
          <a:p>
            <a:pPr marL="0" indent="0">
              <a:buNone/>
            </a:pPr>
            <a:r>
              <a:rPr lang="en-US" sz="2000" dirty="0" smtClean="0"/>
              <a:t>of </a:t>
            </a:r>
            <a:r>
              <a:rPr lang="en-US" sz="2000" dirty="0"/>
              <a:t>the Biblical </a:t>
            </a:r>
            <a:r>
              <a:rPr lang="cs-CZ" sz="2000" dirty="0" smtClean="0"/>
              <a:t>Adam</a:t>
            </a:r>
            <a:r>
              <a:rPr lang="en-US" sz="2000" dirty="0" smtClean="0"/>
              <a:t>, </a:t>
            </a:r>
            <a:r>
              <a:rPr lang="en-US" sz="2000" dirty="0"/>
              <a:t>the </a:t>
            </a:r>
            <a:r>
              <a:rPr lang="en-US" sz="2000" dirty="0" smtClean="0"/>
              <a:t>mythological</a:t>
            </a:r>
            <a:endParaRPr lang="cs-CZ" sz="2000" dirty="0" smtClean="0"/>
          </a:p>
          <a:p>
            <a:pPr marL="0" indent="0">
              <a:buNone/>
            </a:pPr>
            <a:r>
              <a:rPr lang="cs-CZ" sz="2000" dirty="0" smtClean="0"/>
              <a:t>Prometheus</a:t>
            </a:r>
            <a:r>
              <a:rPr lang="en-US" sz="2000" dirty="0"/>
              <a:t> and </a:t>
            </a:r>
            <a:r>
              <a:rPr lang="en-US" sz="2000" dirty="0" smtClean="0"/>
              <a:t>Rodin</a:t>
            </a:r>
            <a:endParaRPr lang="cs-CZ" sz="20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9843" y="0"/>
            <a:ext cx="52821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9461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286000"/>
            <a:ext cx="10515600" cy="44862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b="1" dirty="0" err="1" smtClean="0"/>
              <a:t>The</a:t>
            </a:r>
            <a:r>
              <a:rPr lang="cs-CZ" sz="2800" b="1" dirty="0" smtClean="0"/>
              <a:t> Kiss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 </a:t>
            </a:r>
            <a:r>
              <a:rPr lang="cs-CZ" sz="2000" dirty="0" err="1" smtClean="0"/>
              <a:t>An</a:t>
            </a:r>
            <a:r>
              <a:rPr lang="cs-CZ" sz="2000" dirty="0" smtClean="0"/>
              <a:t> </a:t>
            </a:r>
            <a:r>
              <a:rPr lang="cs-CZ" sz="2000" dirty="0" err="1" smtClean="0"/>
              <a:t>inspiration</a:t>
            </a:r>
            <a:r>
              <a:rPr lang="cs-CZ" sz="2000" dirty="0" smtClean="0"/>
              <a:t> </a:t>
            </a:r>
            <a:r>
              <a:rPr lang="cs-CZ" sz="2000" dirty="0" err="1" smtClean="0"/>
              <a:t>was</a:t>
            </a:r>
            <a:endParaRPr lang="cs-CZ" sz="2000" dirty="0"/>
          </a:p>
          <a:p>
            <a:pPr marL="0" indent="0">
              <a:buNone/>
            </a:pPr>
            <a:r>
              <a:rPr lang="cs-CZ" sz="2000" dirty="0" smtClean="0"/>
              <a:t>Camille </a:t>
            </a:r>
            <a:r>
              <a:rPr lang="cs-CZ" sz="2000" dirty="0" err="1" smtClean="0"/>
              <a:t>Claudel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1208" y="246888"/>
            <a:ext cx="8400288" cy="6300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8759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41832" y="2313432"/>
            <a:ext cx="9720071" cy="4023360"/>
          </a:xfrm>
        </p:spPr>
        <p:txBody>
          <a:bodyPr/>
          <a:lstStyle/>
          <a:p>
            <a:pPr marL="0" indent="0">
              <a:buNone/>
            </a:pPr>
            <a:r>
              <a:rPr lang="cs-CZ" sz="2800" b="1" dirty="0" err="1" smtClean="0"/>
              <a:t>The</a:t>
            </a:r>
            <a:r>
              <a:rPr lang="cs-CZ" sz="2800" b="1" dirty="0" smtClean="0"/>
              <a:t> Age </a:t>
            </a:r>
            <a:r>
              <a:rPr lang="cs-CZ" sz="2800" b="1" dirty="0" err="1" smtClean="0"/>
              <a:t>of</a:t>
            </a:r>
            <a:r>
              <a:rPr lang="cs-CZ" sz="2800" b="1" dirty="0" smtClean="0"/>
              <a:t> Bronze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 </a:t>
            </a:r>
            <a:r>
              <a:rPr lang="cs-CZ" sz="2000" dirty="0" err="1"/>
              <a:t>A</a:t>
            </a:r>
            <a:r>
              <a:rPr lang="cs-CZ" sz="2000" dirty="0" err="1" smtClean="0"/>
              <a:t>n</a:t>
            </a:r>
            <a:r>
              <a:rPr lang="cs-CZ" sz="2000" dirty="0" smtClean="0"/>
              <a:t> </a:t>
            </a:r>
            <a:r>
              <a:rPr lang="en-US" sz="2000" dirty="0" smtClean="0"/>
              <a:t>inspiration</a:t>
            </a:r>
            <a:r>
              <a:rPr lang="en-US" sz="2000" dirty="0"/>
              <a:t> from </a:t>
            </a:r>
            <a:r>
              <a:rPr lang="en-US" sz="2000" dirty="0" smtClean="0"/>
              <a:t>Michelangelo's</a:t>
            </a:r>
            <a:endParaRPr lang="cs-CZ" sz="2000" dirty="0" smtClean="0"/>
          </a:p>
          <a:p>
            <a:pPr marL="0" indent="0">
              <a:buNone/>
            </a:pPr>
            <a:r>
              <a:rPr lang="cs-CZ" sz="2000" i="1" dirty="0" err="1" smtClean="0"/>
              <a:t>Dying</a:t>
            </a:r>
            <a:r>
              <a:rPr lang="cs-CZ" sz="2000" i="1" dirty="0" smtClean="0"/>
              <a:t> Slave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000" dirty="0" smtClean="0"/>
              <a:t> He </a:t>
            </a:r>
            <a:r>
              <a:rPr lang="cs-CZ" sz="2000" dirty="0" err="1" smtClean="0"/>
              <a:t>was</a:t>
            </a:r>
            <a:r>
              <a:rPr lang="cs-CZ" sz="2000" dirty="0" smtClean="0"/>
              <a:t> </a:t>
            </a:r>
            <a:r>
              <a:rPr lang="cs-CZ" sz="2000" dirty="0" err="1" smtClean="0"/>
              <a:t>covninced</a:t>
            </a:r>
            <a:r>
              <a:rPr lang="cs-CZ" sz="2000" dirty="0" smtClean="0"/>
              <a:t> </a:t>
            </a:r>
            <a:r>
              <a:rPr lang="cs-CZ" sz="2000" dirty="0" err="1" smtClean="0"/>
              <a:t>from</a:t>
            </a:r>
            <a:r>
              <a:rPr lang="cs-CZ" sz="2000" dirty="0" smtClean="0"/>
              <a:t> a </a:t>
            </a:r>
            <a:r>
              <a:rPr lang="cs-CZ" sz="2000" dirty="0" err="1" smtClean="0"/>
              <a:t>deception</a:t>
            </a:r>
            <a:endParaRPr lang="cs-CZ" sz="2000" dirty="0"/>
          </a:p>
          <a:p>
            <a:pPr marL="0" indent="0">
              <a:buNone/>
            </a:pPr>
            <a:r>
              <a:rPr lang="cs-CZ" sz="2000" dirty="0" smtClean="0"/>
              <a:t>– </a:t>
            </a:r>
            <a:r>
              <a:rPr lang="cs-CZ" sz="2000" dirty="0" err="1" smtClean="0"/>
              <a:t>making</a:t>
            </a:r>
            <a:r>
              <a:rPr lang="cs-CZ" sz="2000" dirty="0" smtClean="0"/>
              <a:t> </a:t>
            </a:r>
            <a:r>
              <a:rPr lang="cs-CZ" sz="2000" dirty="0" err="1" smtClean="0"/>
              <a:t>this</a:t>
            </a:r>
            <a:r>
              <a:rPr lang="cs-CZ" sz="2000" dirty="0" smtClean="0"/>
              <a:t> </a:t>
            </a:r>
            <a:r>
              <a:rPr lang="cs-CZ" sz="2000" dirty="0" err="1" smtClean="0"/>
              <a:t>statues</a:t>
            </a:r>
            <a:r>
              <a:rPr lang="cs-CZ" sz="2000" dirty="0" smtClean="0"/>
              <a:t> </a:t>
            </a:r>
            <a:r>
              <a:rPr lang="en-US" sz="2000" dirty="0"/>
              <a:t>by </a:t>
            </a:r>
            <a:r>
              <a:rPr lang="en-US" sz="2000" dirty="0" smtClean="0"/>
              <a:t>casting</a:t>
            </a:r>
            <a:endParaRPr lang="cs-CZ" sz="2000" dirty="0" smtClean="0"/>
          </a:p>
          <a:p>
            <a:pPr marL="0" indent="0">
              <a:buNone/>
            </a:pPr>
            <a:r>
              <a:rPr lang="en-US" sz="2000" dirty="0" smtClean="0"/>
              <a:t>a </a:t>
            </a:r>
            <a:r>
              <a:rPr lang="en-US" sz="2000" dirty="0"/>
              <a:t>living model</a:t>
            </a:r>
            <a:endParaRPr lang="cs-CZ" sz="20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9946" y="0"/>
            <a:ext cx="4636008" cy="686816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9882" y="0"/>
            <a:ext cx="248211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6219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ál">
  <a:themeElements>
    <a:clrScheme name="Vlastní 3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B9AD8D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Integrá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á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090DCB5F-146D-478A-852A-34B16FE9F3A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323</TotalTime>
  <Words>396</Words>
  <Application>Microsoft Office PowerPoint</Application>
  <PresentationFormat>Širokoúhlá obrazovka</PresentationFormat>
  <Paragraphs>58</Paragraphs>
  <Slides>15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20" baseType="lpstr">
      <vt:lpstr>Arial</vt:lpstr>
      <vt:lpstr>Tw Cen MT</vt:lpstr>
      <vt:lpstr>Tw Cen MT Condensed</vt:lpstr>
      <vt:lpstr>Wingdings 3</vt:lpstr>
      <vt:lpstr>Integrál</vt:lpstr>
      <vt:lpstr>Auguste Rodin</vt:lpstr>
      <vt:lpstr>Life</vt:lpstr>
      <vt:lpstr>Prezentace aplikace PowerPoint</vt:lpstr>
      <vt:lpstr>Prezentace aplikace PowerPoint</vt:lpstr>
      <vt:lpstr>His Works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Auguste Rodin</dc:title>
  <dc:creator>Petra Horáková</dc:creator>
  <cp:lastModifiedBy>Petra Horáková</cp:lastModifiedBy>
  <cp:revision>28</cp:revision>
  <dcterms:created xsi:type="dcterms:W3CDTF">2014-02-12T18:59:56Z</dcterms:created>
  <dcterms:modified xsi:type="dcterms:W3CDTF">2014-02-25T21:05:37Z</dcterms:modified>
</cp:coreProperties>
</file>