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5A0F-E3C6-4F0B-9E4B-97DB1D13861C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5136-A67B-47BC-A155-2931CC284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5A0F-E3C6-4F0B-9E4B-97DB1D13861C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5136-A67B-47BC-A155-2931CC284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5A0F-E3C6-4F0B-9E4B-97DB1D13861C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5136-A67B-47BC-A155-2931CC284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5A0F-E3C6-4F0B-9E4B-97DB1D13861C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5136-A67B-47BC-A155-2931CC284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5A0F-E3C6-4F0B-9E4B-97DB1D13861C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5136-A67B-47BC-A155-2931CC284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5A0F-E3C6-4F0B-9E4B-97DB1D13861C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5136-A67B-47BC-A155-2931CC284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5A0F-E3C6-4F0B-9E4B-97DB1D13861C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5136-A67B-47BC-A155-2931CC284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5A0F-E3C6-4F0B-9E4B-97DB1D13861C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5136-A67B-47BC-A155-2931CC284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5A0F-E3C6-4F0B-9E4B-97DB1D13861C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5136-A67B-47BC-A155-2931CC284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5A0F-E3C6-4F0B-9E4B-97DB1D13861C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5136-A67B-47BC-A155-2931CC284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5A0F-E3C6-4F0B-9E4B-97DB1D13861C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5136-A67B-47BC-A155-2931CC284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45A0F-E3C6-4F0B-9E4B-97DB1D13861C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5136-A67B-47BC-A155-2931CC2843B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en-US" b="1" dirty="0" smtClean="0"/>
              <a:t>United Kingdom of Great Britain and Northern Ireland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0166" y="2285992"/>
            <a:ext cx="6400800" cy="785818"/>
          </a:xfrm>
        </p:spPr>
        <p:txBody>
          <a:bodyPr/>
          <a:lstStyle/>
          <a:p>
            <a:r>
              <a:rPr lang="cs-CZ" dirty="0" err="1" smtClean="0"/>
              <a:t>Geography</a:t>
            </a:r>
            <a:r>
              <a:rPr lang="cs-CZ" dirty="0" smtClean="0"/>
              <a:t>, </a:t>
            </a:r>
            <a:r>
              <a:rPr lang="cs-CZ" dirty="0" err="1" smtClean="0"/>
              <a:t>climate</a:t>
            </a:r>
            <a:r>
              <a:rPr lang="cs-CZ" dirty="0" smtClean="0"/>
              <a:t>, </a:t>
            </a:r>
            <a:r>
              <a:rPr lang="cs-CZ" dirty="0" err="1" smtClean="0"/>
              <a:t>economy</a:t>
            </a:r>
            <a:endParaRPr lang="cs-CZ" dirty="0"/>
          </a:p>
        </p:txBody>
      </p:sp>
      <p:pic>
        <p:nvPicPr>
          <p:cNvPr id="4" name="Obrázek 3" descr="620px-Royal_Coat_of_Arms_of_the_United_Kingdo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286124"/>
            <a:ext cx="3309940" cy="3203168"/>
          </a:xfrm>
          <a:prstGeom prst="rect">
            <a:avLst/>
          </a:prstGeom>
        </p:spPr>
      </p:pic>
      <p:pic>
        <p:nvPicPr>
          <p:cNvPr id="5" name="Obrázek 4" descr="Flag_of_the_United_Kingdom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071942"/>
            <a:ext cx="3810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4786314" cy="1143000"/>
          </a:xfrm>
        </p:spPr>
        <p:txBody>
          <a:bodyPr/>
          <a:lstStyle/>
          <a:p>
            <a:r>
              <a:rPr lang="cs-CZ" dirty="0" err="1" smtClean="0"/>
              <a:t>Northern</a:t>
            </a:r>
            <a:r>
              <a:rPr lang="cs-CZ" dirty="0" smtClean="0"/>
              <a:t> </a:t>
            </a:r>
            <a:r>
              <a:rPr lang="cs-CZ" dirty="0" err="1" smtClean="0"/>
              <a:t>Ireland</a:t>
            </a:r>
            <a:endParaRPr lang="cs-CZ" dirty="0"/>
          </a:p>
        </p:txBody>
      </p:sp>
      <p:pic>
        <p:nvPicPr>
          <p:cNvPr id="4" name="Zástupný symbol pro obsah 3" descr="vlajka-severn-irsk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70" y="428604"/>
            <a:ext cx="3066512" cy="1839907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14282" y="1714488"/>
            <a:ext cx="4786346" cy="300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area: 13 843 km</a:t>
            </a:r>
            <a:r>
              <a:rPr lang="cs-CZ" sz="3200" dirty="0" smtClean="0"/>
              <a:t>²</a:t>
            </a:r>
            <a:endParaRPr lang="cs-CZ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3200" dirty="0" err="1" smtClean="0"/>
              <a:t>population</a:t>
            </a:r>
            <a:r>
              <a:rPr lang="cs-CZ" sz="3200" dirty="0" smtClean="0"/>
              <a:t>: 2 milion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capital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city: Belfast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3200" baseline="0" dirty="0" err="1" smtClean="0"/>
              <a:t>other</a:t>
            </a:r>
            <a:r>
              <a:rPr lang="cs-CZ" sz="3200" dirty="0" smtClean="0"/>
              <a:t> city: </a:t>
            </a:r>
            <a:r>
              <a:rPr lang="cs-CZ" sz="3200" dirty="0" err="1" smtClean="0"/>
              <a:t>Armagh</a:t>
            </a:r>
            <a:r>
              <a:rPr lang="cs-CZ" sz="3200" dirty="0" smtClean="0"/>
              <a:t>, </a:t>
            </a:r>
            <a:r>
              <a:rPr lang="cs-CZ" sz="3200" dirty="0" err="1" smtClean="0"/>
              <a:t>Lisburn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ázek 6" descr="belfast-night_1117065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929066"/>
            <a:ext cx="4472772" cy="28003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400172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point: </a:t>
            </a:r>
            <a:r>
              <a:rPr lang="cs-CZ" dirty="0" err="1" smtClean="0"/>
              <a:t>Slieve</a:t>
            </a:r>
            <a:r>
              <a:rPr lang="cs-CZ" dirty="0" smtClean="0"/>
              <a:t> </a:t>
            </a:r>
            <a:r>
              <a:rPr lang="cs-CZ" dirty="0" err="1" smtClean="0"/>
              <a:t>Donart</a:t>
            </a:r>
            <a:r>
              <a:rPr lang="cs-CZ" dirty="0" smtClean="0"/>
              <a:t> (852 m)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biggest</a:t>
            </a:r>
            <a:r>
              <a:rPr lang="cs-CZ" dirty="0" smtClean="0"/>
              <a:t> </a:t>
            </a:r>
            <a:r>
              <a:rPr lang="cs-CZ" dirty="0" err="1" smtClean="0"/>
              <a:t>lake</a:t>
            </a:r>
            <a:r>
              <a:rPr lang="cs-CZ" dirty="0" smtClean="0"/>
              <a:t>: </a:t>
            </a:r>
            <a:r>
              <a:rPr lang="cs-CZ" dirty="0" err="1" smtClean="0"/>
              <a:t>Lough</a:t>
            </a:r>
            <a:r>
              <a:rPr lang="cs-CZ" dirty="0" smtClean="0"/>
              <a:t> </a:t>
            </a:r>
            <a:r>
              <a:rPr lang="cs-CZ" dirty="0" err="1" smtClean="0"/>
              <a:t>Neagh</a:t>
            </a:r>
            <a:r>
              <a:rPr lang="cs-CZ" dirty="0" smtClean="0"/>
              <a:t> (382 km²)</a:t>
            </a:r>
            <a:endParaRPr lang="cs-CZ" b="1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800px-Murlough_Beach,_August_2010_(0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86124"/>
            <a:ext cx="5108120" cy="3403285"/>
          </a:xfrm>
          <a:prstGeom prst="rect">
            <a:avLst/>
          </a:prstGeom>
        </p:spPr>
      </p:pic>
      <p:pic>
        <p:nvPicPr>
          <p:cNvPr id="6" name="Obrázek 5" descr="steamworkshop_webupload_previewfile_77588241_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785926"/>
            <a:ext cx="4445002" cy="33337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357166"/>
            <a:ext cx="4572032" cy="5572164"/>
          </a:xfrm>
        </p:spPr>
        <p:txBody>
          <a:bodyPr/>
          <a:lstStyle/>
          <a:p>
            <a:r>
              <a:rPr lang="cs-CZ" dirty="0" smtClean="0"/>
              <a:t>island </a:t>
            </a:r>
            <a:r>
              <a:rPr lang="cs-CZ" dirty="0" err="1" smtClean="0"/>
              <a:t>state</a:t>
            </a:r>
            <a:endParaRPr lang="cs-CZ" dirty="0" smtClean="0"/>
          </a:p>
          <a:p>
            <a:r>
              <a:rPr lang="cs-CZ" dirty="0" err="1" smtClean="0"/>
              <a:t>devides</a:t>
            </a:r>
            <a:r>
              <a:rPr lang="cs-CZ" dirty="0" smtClean="0"/>
              <a:t> 4 </a:t>
            </a:r>
            <a:r>
              <a:rPr lang="cs-CZ" dirty="0" err="1" smtClean="0"/>
              <a:t>countries</a:t>
            </a:r>
            <a:r>
              <a:rPr lang="cs-CZ" dirty="0" smtClean="0"/>
              <a:t>: </a:t>
            </a:r>
            <a:r>
              <a:rPr lang="cs-CZ" dirty="0" err="1" smtClean="0"/>
              <a:t>England</a:t>
            </a:r>
            <a:r>
              <a:rPr lang="cs-CZ" dirty="0" smtClean="0"/>
              <a:t>, </a:t>
            </a:r>
            <a:r>
              <a:rPr lang="cs-CZ" dirty="0" err="1" smtClean="0"/>
              <a:t>Scotland</a:t>
            </a:r>
            <a:r>
              <a:rPr lang="cs-CZ" dirty="0" smtClean="0"/>
              <a:t>, Wales, </a:t>
            </a:r>
            <a:r>
              <a:rPr lang="cs-CZ" dirty="0" err="1" smtClean="0"/>
              <a:t>Northern</a:t>
            </a:r>
            <a:r>
              <a:rPr lang="cs-CZ" dirty="0" smtClean="0"/>
              <a:t> </a:t>
            </a:r>
            <a:r>
              <a:rPr lang="cs-CZ" dirty="0" err="1" smtClean="0"/>
              <a:t>Ireland</a:t>
            </a:r>
            <a:endParaRPr lang="cs-CZ" dirty="0" smtClean="0"/>
          </a:p>
          <a:p>
            <a:r>
              <a:rPr lang="cs-CZ" dirty="0" err="1" smtClean="0"/>
              <a:t>surrounded</a:t>
            </a:r>
            <a:r>
              <a:rPr lang="cs-CZ" dirty="0" smtClean="0"/>
              <a:t> </a:t>
            </a:r>
            <a:r>
              <a:rPr lang="cs-CZ" dirty="0" err="1" smtClean="0"/>
              <a:t>Atlantic</a:t>
            </a:r>
            <a:r>
              <a:rPr lang="cs-CZ" dirty="0" smtClean="0"/>
              <a:t> </a:t>
            </a:r>
            <a:r>
              <a:rPr lang="cs-CZ" dirty="0" err="1" smtClean="0"/>
              <a:t>ocean</a:t>
            </a:r>
            <a:r>
              <a:rPr lang="cs-CZ" dirty="0" smtClean="0"/>
              <a:t>, </a:t>
            </a:r>
            <a:r>
              <a:rPr lang="cs-CZ" dirty="0" err="1" smtClean="0"/>
              <a:t>Celtic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r>
              <a:rPr lang="cs-CZ" dirty="0" smtClean="0"/>
              <a:t>, </a:t>
            </a:r>
            <a:r>
              <a:rPr lang="cs-CZ" dirty="0" err="1" smtClean="0"/>
              <a:t>Irish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20-1323985675-uk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479" y="500042"/>
            <a:ext cx="4443522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6314" y="1285860"/>
            <a:ext cx="4114800" cy="4214842"/>
          </a:xfrm>
        </p:spPr>
        <p:txBody>
          <a:bodyPr/>
          <a:lstStyle/>
          <a:p>
            <a:r>
              <a:rPr lang="cs-CZ" dirty="0" smtClean="0"/>
              <a:t>monarchy</a:t>
            </a:r>
          </a:p>
          <a:p>
            <a:r>
              <a:rPr lang="cs-CZ" dirty="0" err="1" smtClean="0"/>
              <a:t>queen</a:t>
            </a:r>
            <a:r>
              <a:rPr lang="cs-CZ" dirty="0" smtClean="0"/>
              <a:t>: Elizabeth II.</a:t>
            </a:r>
          </a:p>
          <a:p>
            <a:r>
              <a:rPr lang="cs-CZ" dirty="0" err="1" smtClean="0"/>
              <a:t>curently</a:t>
            </a:r>
            <a:r>
              <a:rPr lang="cs-CZ" dirty="0" smtClean="0"/>
              <a:t>: </a:t>
            </a:r>
            <a:r>
              <a:rPr lang="cs-CZ" dirty="0" err="1" smtClean="0"/>
              <a:t>pound</a:t>
            </a:r>
            <a:endParaRPr lang="cs-CZ" dirty="0" smtClean="0"/>
          </a:p>
          <a:p>
            <a:r>
              <a:rPr lang="cs-CZ" dirty="0" err="1" smtClean="0"/>
              <a:t>languages</a:t>
            </a:r>
            <a:r>
              <a:rPr lang="cs-CZ" dirty="0" smtClean="0"/>
              <a:t>: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err="1" smtClean="0"/>
              <a:t>mild</a:t>
            </a:r>
            <a:r>
              <a:rPr lang="cs-CZ" dirty="0" smtClean="0"/>
              <a:t> </a:t>
            </a:r>
            <a:r>
              <a:rPr lang="cs-CZ" dirty="0" err="1" smtClean="0"/>
              <a:t>climate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200px-Elizabeth_II_greets_NASA_GSFC_employees,_May_8,_2007_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00108"/>
            <a:ext cx="2986102" cy="41357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England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500174"/>
            <a:ext cx="4471990" cy="4525963"/>
          </a:xfrm>
        </p:spPr>
        <p:txBody>
          <a:bodyPr/>
          <a:lstStyle/>
          <a:p>
            <a:r>
              <a:rPr lang="cs-CZ" dirty="0" smtClean="0"/>
              <a:t>area: 130 395 km²</a:t>
            </a:r>
          </a:p>
          <a:p>
            <a:r>
              <a:rPr lang="cs-CZ" dirty="0" err="1" smtClean="0"/>
              <a:t>populations</a:t>
            </a:r>
            <a:r>
              <a:rPr lang="cs-CZ" dirty="0" smtClean="0"/>
              <a:t>: 53 milion</a:t>
            </a:r>
          </a:p>
          <a:p>
            <a:r>
              <a:rPr lang="cs-CZ" dirty="0" err="1" smtClean="0"/>
              <a:t>capital</a:t>
            </a:r>
            <a:r>
              <a:rPr lang="cs-CZ" dirty="0" smtClean="0"/>
              <a:t> city: London</a:t>
            </a:r>
          </a:p>
          <a:p>
            <a:r>
              <a:rPr lang="cs-CZ" dirty="0" err="1" smtClean="0"/>
              <a:t>other</a:t>
            </a:r>
            <a:r>
              <a:rPr lang="cs-CZ" dirty="0" smtClean="0"/>
              <a:t> city: Manchester, Liverpool, Cambridge</a:t>
            </a:r>
          </a:p>
          <a:p>
            <a:endParaRPr lang="cs-CZ" dirty="0"/>
          </a:p>
        </p:txBody>
      </p:sp>
      <p:pic>
        <p:nvPicPr>
          <p:cNvPr id="4" name="Obrázek 3" descr="uvodcc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760" y="3214686"/>
            <a:ext cx="4367554" cy="3534436"/>
          </a:xfrm>
          <a:prstGeom prst="rect">
            <a:avLst/>
          </a:prstGeom>
        </p:spPr>
      </p:pic>
      <p:pic>
        <p:nvPicPr>
          <p:cNvPr id="5" name="Obrázek 4" descr="Flag_of_England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514330"/>
            <a:ext cx="2595554" cy="15573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5429264"/>
            <a:ext cx="8229600" cy="1185858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point: </a:t>
            </a:r>
            <a:r>
              <a:rPr lang="cs-CZ" dirty="0" err="1" smtClean="0"/>
              <a:t>Scafel</a:t>
            </a:r>
            <a:r>
              <a:rPr lang="cs-CZ" dirty="0" smtClean="0"/>
              <a:t> </a:t>
            </a:r>
            <a:r>
              <a:rPr lang="cs-CZ" dirty="0" err="1" smtClean="0"/>
              <a:t>Pike</a:t>
            </a:r>
            <a:r>
              <a:rPr lang="cs-CZ" dirty="0" smtClean="0"/>
              <a:t> (912 m)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longest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: </a:t>
            </a:r>
            <a:r>
              <a:rPr lang="cs-CZ" dirty="0" err="1" smtClean="0"/>
              <a:t>Severn</a:t>
            </a:r>
            <a:r>
              <a:rPr lang="cs-CZ" dirty="0" smtClean="0"/>
              <a:t> (354 km)</a:t>
            </a:r>
          </a:p>
          <a:p>
            <a:endParaRPr lang="cs-CZ" dirty="0"/>
          </a:p>
        </p:txBody>
      </p:sp>
      <p:pic>
        <p:nvPicPr>
          <p:cNvPr id="4" name="Obrázek 3" descr="Scafell_Pike_from_Broad_Cr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572032" cy="3429024"/>
          </a:xfrm>
          <a:prstGeom prst="rect">
            <a:avLst/>
          </a:prstGeom>
        </p:spPr>
      </p:pic>
      <p:pic>
        <p:nvPicPr>
          <p:cNvPr id="5" name="Obrázek 4" descr="Severn1 (c) Andrew Ke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000240"/>
            <a:ext cx="3905246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Scotland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area: 78 772 km</a:t>
            </a:r>
            <a:r>
              <a:rPr lang="cs-CZ" dirty="0" smtClean="0"/>
              <a:t>²</a:t>
            </a:r>
          </a:p>
          <a:p>
            <a:r>
              <a:rPr lang="cs-CZ" dirty="0" err="1" smtClean="0"/>
              <a:t>population</a:t>
            </a:r>
            <a:r>
              <a:rPr lang="cs-CZ" dirty="0" smtClean="0"/>
              <a:t>: 5 milion</a:t>
            </a:r>
          </a:p>
          <a:p>
            <a:r>
              <a:rPr lang="cs-CZ" dirty="0" err="1" smtClean="0"/>
              <a:t>capital</a:t>
            </a:r>
            <a:r>
              <a:rPr lang="cs-CZ" dirty="0" smtClean="0"/>
              <a:t> city: Edinburgh</a:t>
            </a:r>
          </a:p>
          <a:p>
            <a:r>
              <a:rPr lang="cs-CZ" dirty="0" err="1" smtClean="0"/>
              <a:t>other</a:t>
            </a:r>
            <a:r>
              <a:rPr lang="cs-CZ" dirty="0" smtClean="0"/>
              <a:t> city: Glasgow, Perth</a:t>
            </a:r>
          </a:p>
          <a:p>
            <a:endParaRPr lang="cs-CZ" dirty="0"/>
          </a:p>
        </p:txBody>
      </p:sp>
      <p:pic>
        <p:nvPicPr>
          <p:cNvPr id="4" name="Obrázek 3" descr="800px-Flag_of_Scotland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28604"/>
            <a:ext cx="2595554" cy="1557332"/>
          </a:xfrm>
          <a:prstGeom prst="rect">
            <a:avLst/>
          </a:prstGeom>
        </p:spPr>
      </p:pic>
      <p:pic>
        <p:nvPicPr>
          <p:cNvPr id="5" name="Obrázek 4" descr="450px-Edinburgh_Princes_Street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428868"/>
            <a:ext cx="3043254" cy="40576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1257296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point: </a:t>
            </a:r>
            <a:r>
              <a:rPr lang="cs-CZ" dirty="0" err="1" smtClean="0"/>
              <a:t>Ben</a:t>
            </a:r>
            <a:r>
              <a:rPr lang="cs-CZ" dirty="0" smtClean="0"/>
              <a:t> Nevis (1344 m)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longest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: </a:t>
            </a:r>
            <a:r>
              <a:rPr lang="cs-CZ" dirty="0" err="1" smtClean="0"/>
              <a:t>Clyde</a:t>
            </a:r>
            <a:r>
              <a:rPr lang="cs-CZ" dirty="0" smtClean="0"/>
              <a:t> (170 km)</a:t>
            </a:r>
            <a:endParaRPr lang="cs-CZ" dirty="0"/>
          </a:p>
        </p:txBody>
      </p:sp>
      <p:pic>
        <p:nvPicPr>
          <p:cNvPr id="4" name="Obrázek 3" descr="Ben_Nevis_south_f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4929222" cy="3696917"/>
          </a:xfrm>
          <a:prstGeom prst="rect">
            <a:avLst/>
          </a:prstGeom>
        </p:spPr>
      </p:pic>
      <p:pic>
        <p:nvPicPr>
          <p:cNvPr id="5" name="Obrázek 4" descr="798px-Clyde_pod_Drake_La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714752"/>
            <a:ext cx="3917628" cy="29455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/>
          <a:lstStyle/>
          <a:p>
            <a:r>
              <a:rPr lang="cs-CZ" dirty="0" smtClean="0"/>
              <a:t>Wales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357298"/>
            <a:ext cx="4400552" cy="4686320"/>
          </a:xfrm>
        </p:spPr>
        <p:txBody>
          <a:bodyPr/>
          <a:lstStyle/>
          <a:p>
            <a:r>
              <a:rPr lang="cs-CZ" dirty="0" smtClean="0"/>
              <a:t>area: 20 779 km</a:t>
            </a:r>
            <a:r>
              <a:rPr lang="cs-CZ" dirty="0" smtClean="0"/>
              <a:t>²</a:t>
            </a:r>
            <a:endParaRPr lang="cs-CZ" dirty="0" smtClean="0"/>
          </a:p>
          <a:p>
            <a:r>
              <a:rPr lang="cs-CZ" dirty="0" err="1" smtClean="0"/>
              <a:t>population</a:t>
            </a:r>
            <a:r>
              <a:rPr lang="cs-CZ" dirty="0" smtClean="0"/>
              <a:t>: 2 milion</a:t>
            </a:r>
          </a:p>
          <a:p>
            <a:r>
              <a:rPr lang="cs-CZ" dirty="0" err="1" smtClean="0"/>
              <a:t>capital</a:t>
            </a:r>
            <a:r>
              <a:rPr lang="cs-CZ" dirty="0" smtClean="0"/>
              <a:t> city: </a:t>
            </a:r>
            <a:r>
              <a:rPr lang="cs-CZ" dirty="0" err="1" smtClean="0"/>
              <a:t>Cardiff</a:t>
            </a:r>
            <a:endParaRPr lang="cs-CZ" dirty="0" smtClean="0"/>
          </a:p>
          <a:p>
            <a:r>
              <a:rPr lang="cs-CZ" dirty="0" err="1" smtClean="0"/>
              <a:t>other</a:t>
            </a:r>
            <a:r>
              <a:rPr lang="cs-CZ" dirty="0" smtClean="0"/>
              <a:t> city: </a:t>
            </a:r>
            <a:r>
              <a:rPr lang="cs-CZ" dirty="0" err="1" smtClean="0"/>
              <a:t>Swansea</a:t>
            </a:r>
            <a:r>
              <a:rPr lang="cs-CZ" dirty="0" smtClean="0"/>
              <a:t>, </a:t>
            </a:r>
            <a:r>
              <a:rPr lang="cs-CZ" dirty="0" err="1" smtClean="0"/>
              <a:t>Newport</a:t>
            </a:r>
            <a:endParaRPr lang="cs-CZ" dirty="0"/>
          </a:p>
        </p:txBody>
      </p:sp>
      <p:pic>
        <p:nvPicPr>
          <p:cNvPr id="4" name="Obrázek 3" descr="cardi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777850"/>
            <a:ext cx="5213384" cy="2910998"/>
          </a:xfrm>
          <a:prstGeom prst="rect">
            <a:avLst/>
          </a:prstGeom>
        </p:spPr>
      </p:pic>
      <p:pic>
        <p:nvPicPr>
          <p:cNvPr id="5" name="Obrázek 4" descr="Flag_of_Wales_2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642918"/>
            <a:ext cx="3024182" cy="18145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5929330"/>
            <a:ext cx="8229600" cy="685792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point: </a:t>
            </a:r>
            <a:r>
              <a:rPr lang="cs-CZ" dirty="0" err="1" smtClean="0"/>
              <a:t>Snowdown</a:t>
            </a:r>
            <a:r>
              <a:rPr lang="cs-CZ" dirty="0" smtClean="0"/>
              <a:t> (1085 m)</a:t>
            </a:r>
          </a:p>
        </p:txBody>
      </p:sp>
      <p:pic>
        <p:nvPicPr>
          <p:cNvPr id="4" name="Obrázek 3" descr="800px-Snowdon_mass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00042"/>
            <a:ext cx="6572296" cy="49292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200</Words>
  <Application>Microsoft Office PowerPoint</Application>
  <PresentationFormat>Předvádění na obrazovce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United Kingdom of Great Britain and Northern Ireland</vt:lpstr>
      <vt:lpstr>Snímek 2</vt:lpstr>
      <vt:lpstr>Snímek 3</vt:lpstr>
      <vt:lpstr>England</vt:lpstr>
      <vt:lpstr>Snímek 5</vt:lpstr>
      <vt:lpstr>Scotland</vt:lpstr>
      <vt:lpstr>Snímek 7</vt:lpstr>
      <vt:lpstr>Wales</vt:lpstr>
      <vt:lpstr>Snímek 9</vt:lpstr>
      <vt:lpstr>Northern Ireland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 of Great Britain and Northern Ireland</dc:title>
  <dc:creator>Adam</dc:creator>
  <cp:lastModifiedBy>Adam</cp:lastModifiedBy>
  <cp:revision>8</cp:revision>
  <dcterms:created xsi:type="dcterms:W3CDTF">2014-02-12T15:34:23Z</dcterms:created>
  <dcterms:modified xsi:type="dcterms:W3CDTF">2014-02-12T17:39:28Z</dcterms:modified>
</cp:coreProperties>
</file>