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60" r:id="rId4"/>
    <p:sldId id="259" r:id="rId5"/>
    <p:sldId id="258" r:id="rId6"/>
  </p:sldIdLst>
  <p:sldSz cx="10167938" cy="7339013"/>
  <p:notesSz cx="6858000" cy="9144000"/>
  <p:defaultTextStyle>
    <a:defPPr>
      <a:defRPr lang="cs-CZ"/>
    </a:defPPr>
    <a:lvl1pPr marL="0" algn="l" defTabSz="102213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1067" algn="l" defTabSz="102213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2134" algn="l" defTabSz="102213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3201" algn="l" defTabSz="102213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4267" algn="l" defTabSz="102213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55333" algn="l" defTabSz="102213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66400" algn="l" defTabSz="102213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77467" algn="l" defTabSz="102213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88534" algn="l" defTabSz="102213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87" autoAdjust="0"/>
    <p:restoredTop sz="94624" autoAdjust="0"/>
  </p:normalViewPr>
  <p:slideViewPr>
    <p:cSldViewPr>
      <p:cViewPr varScale="1">
        <p:scale>
          <a:sx n="64" d="100"/>
          <a:sy n="64" d="100"/>
        </p:scale>
        <p:origin x="-1356" y="-114"/>
      </p:cViewPr>
      <p:guideLst>
        <p:guide orient="horz" pos="2313"/>
        <p:guide pos="32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8439885" y="5595737"/>
            <a:ext cx="2025718" cy="1439155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035" tIns="50018" rIns="100035" bIns="50018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1074" y="830737"/>
            <a:ext cx="8965791" cy="1573131"/>
          </a:xfrm>
        </p:spPr>
        <p:txBody>
          <a:bodyPr anchor="b">
            <a:normAutofit/>
          </a:bodyPr>
          <a:lstStyle>
            <a:lvl1pPr algn="r">
              <a:defRPr sz="48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601074" y="2408112"/>
            <a:ext cx="8965791" cy="1875526"/>
          </a:xfrm>
        </p:spPr>
        <p:txBody>
          <a:bodyPr/>
          <a:lstStyle>
            <a:lvl1pPr marL="0" marR="40014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500177" indent="0" algn="ctr">
              <a:buNone/>
            </a:lvl2pPr>
            <a:lvl3pPr marL="1000354" indent="0" algn="ctr">
              <a:buNone/>
            </a:lvl3pPr>
            <a:lvl4pPr marL="1500530" indent="0" algn="ctr">
              <a:buNone/>
            </a:lvl4pPr>
            <a:lvl5pPr marL="2000707" indent="0" algn="ctr">
              <a:buNone/>
            </a:lvl5pPr>
            <a:lvl6pPr marL="2500884" indent="0" algn="ctr">
              <a:buNone/>
            </a:lvl6pPr>
            <a:lvl7pPr marL="3001061" indent="0" algn="ctr">
              <a:buNone/>
            </a:lvl7pPr>
            <a:lvl8pPr marL="3501238" indent="0" algn="ctr">
              <a:buNone/>
            </a:lvl8pPr>
            <a:lvl9pPr marL="4001414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525191" y="6434378"/>
            <a:ext cx="6439694" cy="390734"/>
          </a:xfrm>
        </p:spPr>
        <p:txBody>
          <a:bodyPr tIns="0" bIns="0" anchor="t"/>
          <a:lstStyle>
            <a:lvl1pPr algn="r">
              <a:defRPr sz="1100"/>
            </a:lvl1pPr>
          </a:lstStyle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525191" y="6047039"/>
            <a:ext cx="6439694" cy="390734"/>
          </a:xfrm>
        </p:spPr>
        <p:txBody>
          <a:bodyPr tIns="0" bIns="0" anchor="b"/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9332004" y="6155769"/>
            <a:ext cx="559237" cy="390734"/>
          </a:xfrm>
        </p:spPr>
        <p:txBody>
          <a:bodyPr anchor="ctr"/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541221" y="407723"/>
            <a:ext cx="2118320" cy="587121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8397" y="407723"/>
            <a:ext cx="6948091" cy="587121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8397" y="286256"/>
            <a:ext cx="9151144" cy="1497159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8397" y="2014866"/>
            <a:ext cx="9151144" cy="4892675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5327999" y="6934552"/>
            <a:ext cx="2372519" cy="322917"/>
          </a:xfrm>
        </p:spPr>
        <p:txBody>
          <a:bodyPr/>
          <a:lstStyle/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08397" y="6935538"/>
            <a:ext cx="4737094" cy="3219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822" y="7528"/>
            <a:ext cx="10152295" cy="731643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035" tIns="50018" rIns="100035" bIns="50018" anchor="ctr"/>
          <a:lstStyle/>
          <a:p>
            <a:pPr marL="0" algn="ctr" defTabSz="1000354" rtl="0" eaLnBrk="1" latinLnBrk="0" hangingPunct="1"/>
            <a:endParaRPr kumimoji="0" lang="en-US" sz="20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8439885" y="304122"/>
            <a:ext cx="2025718" cy="1439155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035" tIns="50018" rIns="100035" bIns="50018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7734518" y="6931290"/>
            <a:ext cx="2372519" cy="326178"/>
          </a:xfrm>
        </p:spPr>
        <p:txBody>
          <a:bodyPr/>
          <a:lstStyle/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912692" y="6935538"/>
            <a:ext cx="4737094" cy="32193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9397398" y="866411"/>
            <a:ext cx="559237" cy="321931"/>
          </a:xfrm>
        </p:spPr>
        <p:txBody>
          <a:bodyPr/>
          <a:lstStyle/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7193165" y="10039"/>
            <a:ext cx="2972166" cy="2033489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528"/>
            <a:ext cx="10160116" cy="7323959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3664" y="290505"/>
            <a:ext cx="8049618" cy="1457610"/>
          </a:xfrm>
        </p:spPr>
        <p:txBody>
          <a:bodyPr anchor="ctr"/>
          <a:lstStyle>
            <a:lvl1pPr marL="0" algn="l">
              <a:buNone/>
              <a:defRPr sz="39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23664" y="1748110"/>
            <a:ext cx="4321374" cy="2446338"/>
          </a:xfrm>
        </p:spPr>
        <p:txBody>
          <a:bodyPr anchor="t"/>
          <a:lstStyle>
            <a:lvl1pPr marL="60021" indent="0" algn="l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8397" y="1843248"/>
            <a:ext cx="4490839" cy="4843409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68702" y="1843248"/>
            <a:ext cx="4490839" cy="4843409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327999" y="6935537"/>
            <a:ext cx="2372519" cy="322917"/>
          </a:xfrm>
        </p:spPr>
        <p:txBody>
          <a:bodyPr/>
          <a:lstStyle/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508397" y="6935537"/>
            <a:ext cx="4737094" cy="322917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39388" y="6935537"/>
            <a:ext cx="559237" cy="322917"/>
          </a:xfrm>
        </p:spPr>
        <p:txBody>
          <a:bodyPr/>
          <a:lstStyle/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5991" y="311124"/>
            <a:ext cx="1186259" cy="6585541"/>
          </a:xfrm>
        </p:spPr>
        <p:txBody>
          <a:bodyPr vert="vert270" anchor="b"/>
          <a:lstStyle>
            <a:lvl1pPr marL="0" algn="ctr">
              <a:defRPr sz="36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17858" y="311124"/>
            <a:ext cx="646087" cy="322916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517858" y="3667499"/>
            <a:ext cx="646087" cy="322916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248677" y="311124"/>
            <a:ext cx="7625954" cy="3229166"/>
          </a:xfrm>
        </p:spPr>
        <p:txBody>
          <a:bodyPr/>
          <a:lstStyle>
            <a:lvl1pPr algn="l">
              <a:defRPr sz="2600"/>
            </a:lvl1pPr>
            <a:lvl2pPr algn="l">
              <a:defRPr sz="22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248677" y="3667499"/>
            <a:ext cx="7625954" cy="322916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5327999" y="6935537"/>
            <a:ext cx="2369130" cy="322917"/>
          </a:xfrm>
        </p:spPr>
        <p:txBody>
          <a:bodyPr/>
          <a:lstStyle/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508397" y="6935537"/>
            <a:ext cx="4738259" cy="322917"/>
          </a:xfr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8439388" y="6937813"/>
            <a:ext cx="559237" cy="322917"/>
          </a:xfrm>
        </p:spPr>
        <p:txBody>
          <a:bodyPr/>
          <a:lstStyle>
            <a:lvl1pPr algn="ctr">
              <a:defRPr/>
            </a:lvl1pPr>
          </a:lstStyle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5327999" y="6935537"/>
            <a:ext cx="2372519" cy="322917"/>
          </a:xfrm>
        </p:spPr>
        <p:txBody>
          <a:bodyPr/>
          <a:lstStyle/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508397" y="6936524"/>
            <a:ext cx="4737094" cy="321931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439388" y="6935537"/>
            <a:ext cx="559237" cy="322917"/>
          </a:xfrm>
        </p:spPr>
        <p:txBody>
          <a:bodyPr/>
          <a:lstStyle/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4030" y="393452"/>
            <a:ext cx="1016794" cy="6360478"/>
          </a:xfrm>
        </p:spPr>
        <p:txBody>
          <a:bodyPr vert="vert270" anchor="b"/>
          <a:lstStyle>
            <a:lvl1pPr marL="0" marR="20007" algn="r">
              <a:spcBef>
                <a:spcPts val="0"/>
              </a:spcBef>
              <a:buNone/>
              <a:defRPr sz="32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263048" y="393452"/>
            <a:ext cx="2711450" cy="6360478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5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060114" y="342487"/>
            <a:ext cx="5866900" cy="6409405"/>
          </a:xfrm>
        </p:spPr>
        <p:txBody>
          <a:bodyPr/>
          <a:lstStyle>
            <a:lvl1pPr>
              <a:spcBef>
                <a:spcPts val="0"/>
              </a:spcBef>
              <a:defRPr sz="3300"/>
            </a:lvl1pPr>
            <a:lvl2pPr>
              <a:defRPr sz="28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982091" y="7016096"/>
            <a:ext cx="2372519" cy="322917"/>
          </a:xfrm>
        </p:spPr>
        <p:txBody>
          <a:bodyPr/>
          <a:lstStyle>
            <a:lvl1pPr>
              <a:defRPr sz="1000"/>
            </a:lvl1pPr>
          </a:lstStyle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63048" y="7016096"/>
            <a:ext cx="5719043" cy="322917"/>
          </a:xfrm>
        </p:spPr>
        <p:txBody>
          <a:bodyPr/>
          <a:lstStyle>
            <a:lvl1pPr>
              <a:defRPr sz="10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9352386" y="7016096"/>
            <a:ext cx="559237" cy="322917"/>
          </a:xfrm>
        </p:spPr>
        <p:txBody>
          <a:bodyPr/>
          <a:lstStyle>
            <a:lvl1pPr>
              <a:defRPr sz="1000"/>
            </a:lvl1pPr>
          </a:lstStyle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4030" y="161480"/>
            <a:ext cx="1016794" cy="6849745"/>
          </a:xfrm>
        </p:spPr>
        <p:txBody>
          <a:bodyPr vert="vert270" anchor="b"/>
          <a:lstStyle>
            <a:lvl1pPr marL="0" algn="l">
              <a:buNone/>
              <a:defRPr sz="33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265696" y="400196"/>
            <a:ext cx="8154686" cy="587121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5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270992" y="6278933"/>
            <a:ext cx="8154686" cy="733901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92182" y="7016096"/>
            <a:ext cx="2338626" cy="322917"/>
          </a:xfrm>
        </p:spPr>
        <p:txBody>
          <a:bodyPr/>
          <a:lstStyle>
            <a:lvl1pPr>
              <a:defRPr sz="1000"/>
            </a:lvl1pPr>
          </a:lstStyle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301496" y="7017082"/>
            <a:ext cx="5502153" cy="322917"/>
          </a:xfrm>
        </p:spPr>
        <p:txBody>
          <a:bodyPr/>
          <a:lstStyle>
            <a:lvl1pPr>
              <a:defRPr sz="10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9137347" y="7016096"/>
            <a:ext cx="406718" cy="322917"/>
          </a:xfrm>
        </p:spPr>
        <p:txBody>
          <a:bodyPr/>
          <a:lstStyle>
            <a:lvl1pPr algn="ctr">
              <a:defRPr sz="1000"/>
            </a:lvl1pPr>
          </a:lstStyle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822" y="15055"/>
            <a:ext cx="10152295" cy="731643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035" tIns="50018" rIns="100035" bIns="50018"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528"/>
            <a:ext cx="10160116" cy="7323959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7193165" y="5295486"/>
            <a:ext cx="2972166" cy="2033489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508397" y="286256"/>
            <a:ext cx="9151144" cy="1497159"/>
          </a:xfrm>
          <a:prstGeom prst="rect">
            <a:avLst/>
          </a:prstGeom>
        </p:spPr>
        <p:txBody>
          <a:bodyPr vert="horz" lIns="100035" tIns="50018" rIns="100035" bIns="50018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508397" y="2014866"/>
            <a:ext cx="9151144" cy="4892675"/>
          </a:xfrm>
          <a:prstGeom prst="rect">
            <a:avLst/>
          </a:prstGeom>
        </p:spPr>
        <p:txBody>
          <a:bodyPr vert="horz" lIns="100035" tIns="50018" rIns="100035" bIns="50018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327999" y="6935537"/>
            <a:ext cx="2372519" cy="322917"/>
          </a:xfrm>
          <a:prstGeom prst="rect">
            <a:avLst/>
          </a:prstGeom>
        </p:spPr>
        <p:txBody>
          <a:bodyPr vert="horz" lIns="100035" tIns="50018" rIns="100035" bIns="50018" anchor="b"/>
          <a:lstStyle>
            <a:lvl1pPr algn="l" eaLnBrk="1" latinLnBrk="0" hangingPunct="1">
              <a:defRPr kumimoji="0" sz="1100" b="0">
                <a:solidFill>
                  <a:schemeClr val="tx1"/>
                </a:solidFill>
              </a:defRPr>
            </a:lvl1pPr>
          </a:lstStyle>
          <a:p>
            <a:fld id="{D50A082B-F3A6-4B35-B310-EAF0D954AFFD}" type="datetimeFigureOut">
              <a:rPr lang="cs-CZ" smtClean="0"/>
              <a:pPr/>
              <a:t>23.2.2014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08397" y="6936524"/>
            <a:ext cx="4737094" cy="321931"/>
          </a:xfrm>
          <a:prstGeom prst="rect">
            <a:avLst/>
          </a:prstGeom>
        </p:spPr>
        <p:txBody>
          <a:bodyPr vert="horz" lIns="100035" tIns="50018" rIns="100035" bIns="50018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439388" y="6935537"/>
            <a:ext cx="559237" cy="322917"/>
          </a:xfrm>
          <a:prstGeom prst="rect">
            <a:avLst/>
          </a:prstGeom>
        </p:spPr>
        <p:txBody>
          <a:bodyPr vert="horz" lIns="100035" tIns="50018" rIns="100035" bIns="50018" anchor="b"/>
          <a:lstStyle>
            <a:lvl1pPr algn="ctr" eaLnBrk="1" latinLnBrk="0" hangingPunct="1">
              <a:defRPr kumimoji="0" sz="1300">
                <a:solidFill>
                  <a:schemeClr val="tx1"/>
                </a:solidFill>
              </a:defRPr>
            </a:lvl1pPr>
          </a:lstStyle>
          <a:p>
            <a:fld id="{D8663D62-236F-4A9B-91E5-85D8739A3F6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530187" algn="l" rtl="0" eaLnBrk="1" latinLnBrk="0" hangingPunct="1">
        <a:spcBef>
          <a:spcPct val="0"/>
        </a:spcBef>
        <a:buNone/>
        <a:defRPr kumimoji="0" sz="46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90173" indent="-420149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900318" indent="-312611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10428" indent="-250088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500530" indent="-230081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50619" indent="-23008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000707" indent="-23008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280806" indent="-23008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500884" indent="-20007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750972" indent="-20007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03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00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007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008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01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012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014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9433" y="2373362"/>
            <a:ext cx="9620473" cy="1501122"/>
          </a:xfrm>
        </p:spPr>
        <p:txBody>
          <a:bodyPr>
            <a:noAutofit/>
          </a:bodyPr>
          <a:lstStyle/>
          <a:p>
            <a:pPr algn="ctr"/>
            <a:r>
              <a:rPr lang="cs-CZ" sz="8000" dirty="0" smtClean="0">
                <a:ln w="5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BankGothic Md BT" pitchFamily="34" charset="0"/>
              </a:rPr>
              <a:t>STONEHENGE</a:t>
            </a:r>
            <a:endParaRPr lang="cs-CZ" sz="8000" dirty="0">
              <a:ln w="5000" cmpd="sng">
                <a:noFill/>
                <a:prstDash val="solid"/>
              </a:ln>
              <a:solidFill>
                <a:schemeClr val="bg1"/>
              </a:solidFill>
              <a:effectLst/>
              <a:latin typeface="BankGothic Md BT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63689" y="6401250"/>
            <a:ext cx="7117557" cy="1875526"/>
          </a:xfrm>
        </p:spPr>
        <p:txBody>
          <a:bodyPr/>
          <a:lstStyle/>
          <a:p>
            <a:r>
              <a:rPr lang="cs-CZ" b="1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BankGothic Md BT" pitchFamily="34" charset="0"/>
              </a:rPr>
              <a:t>B</a:t>
            </a:r>
            <a:r>
              <a:rPr lang="cs-CZ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BankGothic Md BT" pitchFamily="34" charset="0"/>
              </a:rPr>
              <a:t>runo </a:t>
            </a:r>
            <a:r>
              <a:rPr lang="cs-CZ" b="1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BankGothic Md BT" pitchFamily="34" charset="0"/>
              </a:rPr>
              <a:t>H</a:t>
            </a:r>
            <a:r>
              <a:rPr lang="cs-CZ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BankGothic Md BT" pitchFamily="34" charset="0"/>
              </a:rPr>
              <a:t>ynek </a:t>
            </a:r>
            <a:r>
              <a:rPr lang="cs-CZ" b="1" dirty="0" err="1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BankGothic Md BT" pitchFamily="34" charset="0"/>
              </a:rPr>
              <a:t>C</a:t>
            </a:r>
            <a:r>
              <a:rPr lang="cs-CZ" dirty="0" err="1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BankGothic Md BT" pitchFamily="34" charset="0"/>
              </a:rPr>
              <a:t>zasch</a:t>
            </a:r>
            <a:r>
              <a:rPr lang="en-US" b="1" dirty="0" smtClean="0">
                <a:ln>
                  <a:noFill/>
                </a:ln>
                <a:solidFill>
                  <a:schemeClr val="bg1">
                    <a:lumMod val="85000"/>
                    <a:lumOff val="15000"/>
                  </a:schemeClr>
                </a:solidFill>
                <a:latin typeface="BankGothic Md BT" pitchFamily="34" charset="0"/>
              </a:rPr>
              <a:t>™</a:t>
            </a:r>
            <a:endParaRPr lang="cs-CZ" b="1" dirty="0">
              <a:ln>
                <a:noFill/>
              </a:ln>
              <a:solidFill>
                <a:schemeClr val="bg1">
                  <a:lumMod val="85000"/>
                  <a:lumOff val="15000"/>
                </a:schemeClr>
              </a:solidFill>
              <a:latin typeface="BankGothic Md BT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1441" y="2805410"/>
            <a:ext cx="9151144" cy="1223169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7" name="Zástupný symbol pro obsah 6" descr="stonehenge-wallpaper-1920x12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877418"/>
            <a:ext cx="8638984" cy="4461595"/>
          </a:xfrm>
        </p:spPr>
      </p:pic>
      <p:sp>
        <p:nvSpPr>
          <p:cNvPr id="5" name="TextovéPole 4"/>
          <p:cNvSpPr txBox="1"/>
          <p:nvPr/>
        </p:nvSpPr>
        <p:spPr>
          <a:xfrm>
            <a:off x="518866" y="285130"/>
            <a:ext cx="96490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one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of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the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most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famous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buildings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in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the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world</a:t>
            </a: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in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the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middle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of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southern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England</a:t>
            </a: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Saxons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-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germanic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clan</a:t>
            </a: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built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in 3300 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BC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Visage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changed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for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many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times</a:t>
            </a: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since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2000 BC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finally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permanent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visage</a:t>
            </a: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endParaRPr lang="cs-CZ" sz="2400" b="1" dirty="0" smtClean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>
                <a:ln w="6350"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P</a:t>
            </a:r>
            <a:r>
              <a:rPr lang="cs-CZ" dirty="0" err="1" smtClean="0">
                <a:ln w="6350"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arameters</a:t>
            </a:r>
            <a:r>
              <a:rPr lang="cs-CZ" dirty="0" smtClean="0">
                <a:ln w="6350"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:</a:t>
            </a:r>
            <a:endParaRPr lang="cs-CZ" dirty="0">
              <a:ln w="6350"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>
                  <a:lumMod val="85000"/>
                  <a:lumOff val="15000"/>
                </a:schemeClr>
              </a:buClr>
              <a:buSzPct val="100000"/>
              <a:buFont typeface="Arial" pitchFamily="34" charset="0"/>
              <a:buChar char="•"/>
            </a:pPr>
            <a:r>
              <a:rPr lang="cs-CZ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Diameter</a:t>
            </a:r>
            <a:r>
              <a:rPr lang="cs-C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– 100m</a:t>
            </a:r>
          </a:p>
          <a:p>
            <a:pPr>
              <a:buClr>
                <a:schemeClr val="bg1">
                  <a:lumMod val="85000"/>
                  <a:lumOff val="15000"/>
                </a:schemeClr>
              </a:buClr>
              <a:buSzPct val="100000"/>
              <a:buFont typeface="Arial" pitchFamily="34" charset="0"/>
              <a:buChar char="•"/>
            </a:pPr>
            <a:r>
              <a:rPr lang="cs-CZ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Wight</a:t>
            </a:r>
            <a:r>
              <a:rPr lang="cs-C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– </a:t>
            </a:r>
            <a:r>
              <a:rPr lang="cs-CZ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up</a:t>
            </a:r>
            <a:r>
              <a:rPr lang="cs-C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to 50t</a:t>
            </a:r>
          </a:p>
          <a:p>
            <a:pPr>
              <a:buClr>
                <a:schemeClr val="bg1">
                  <a:lumMod val="85000"/>
                  <a:lumOff val="15000"/>
                </a:schemeClr>
              </a:buClr>
              <a:buSzPct val="100000"/>
              <a:buFont typeface="Arial" pitchFamily="34" charset="0"/>
              <a:buChar char="•"/>
            </a:pPr>
            <a:r>
              <a:rPr lang="cs-CZ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Hight</a:t>
            </a:r>
            <a:r>
              <a:rPr lang="cs-C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– </a:t>
            </a:r>
            <a:r>
              <a:rPr lang="cs-CZ" sz="2800" dirty="0" err="1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over</a:t>
            </a:r>
            <a:r>
              <a:rPr lang="cs-CZ" sz="28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+mj-lt"/>
              </a:rPr>
              <a:t> 4m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err="1" smtClean="0">
                <a:ln w="6350"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O</a:t>
            </a:r>
            <a:r>
              <a:rPr lang="cs-CZ" dirty="0" err="1" smtClean="0">
                <a:ln w="6350"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bject</a:t>
            </a:r>
            <a:r>
              <a:rPr lang="cs-CZ" dirty="0" smtClean="0">
                <a:ln w="6350"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</a:rPr>
              <a:t>:</a:t>
            </a:r>
            <a:endParaRPr lang="cs-CZ" b="1" dirty="0">
              <a:ln w="6350"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7465" y="1509266"/>
            <a:ext cx="9151144" cy="4892675"/>
          </a:xfrm>
        </p:spPr>
        <p:txBody>
          <a:bodyPr>
            <a:normAutofit/>
          </a:bodyPr>
          <a:lstStyle/>
          <a:p>
            <a:pPr>
              <a:buClr>
                <a:schemeClr val="bg1">
                  <a:lumMod val="85000"/>
                  <a:lumOff val="15000"/>
                </a:schemeClr>
              </a:buClr>
              <a:buSzPct val="101000"/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By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Gerald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Hawkin’s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theory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was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Stonehenge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used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to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predict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eclipses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of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the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Sun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and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Moon</a:t>
            </a: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>
              <a:buClr>
                <a:schemeClr val="bg1">
                  <a:lumMod val="85000"/>
                  <a:lumOff val="15000"/>
                </a:schemeClr>
              </a:buClr>
              <a:buSzPct val="101000"/>
              <a:buFont typeface="Arial" pitchFamily="34" charset="0"/>
              <a:buChar char="•"/>
            </a:pP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People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living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near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the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Stonehenge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believes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that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stones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have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a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strange</a:t>
            </a:r>
            <a:r>
              <a:rPr lang="cs-CZ" sz="24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 </a:t>
            </a:r>
            <a:r>
              <a:rPr lang="cs-CZ" sz="24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power</a:t>
            </a:r>
            <a:endParaRPr lang="cs-CZ" sz="2400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cs-CZ" sz="2400" dirty="0">
              <a:solidFill>
                <a:schemeClr val="bg1">
                  <a:lumMod val="85000"/>
                  <a:lumOff val="15000"/>
                </a:schemeClr>
              </a:solidFill>
              <a:latin typeface="+mj-lt"/>
            </a:endParaRPr>
          </a:p>
        </p:txBody>
      </p:sp>
      <p:pic>
        <p:nvPicPr>
          <p:cNvPr id="4" name="Obrázek 3" descr="eclps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1641" y="3274300"/>
            <a:ext cx="5904656" cy="406471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3449" y="2373362"/>
            <a:ext cx="8303816" cy="2943557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ln w="6350">
                  <a:noFill/>
                </a:ln>
                <a:solidFill>
                  <a:schemeClr val="bg1"/>
                </a:solidFill>
                <a:effectLst/>
              </a:rPr>
              <a:t>Thank </a:t>
            </a:r>
            <a:r>
              <a:rPr lang="cs-CZ" b="1" dirty="0" err="1" smtClean="0">
                <a:ln w="6350">
                  <a:noFill/>
                </a:ln>
                <a:solidFill>
                  <a:schemeClr val="bg1"/>
                </a:solidFill>
                <a:effectLst/>
              </a:rPr>
              <a:t>you</a:t>
            </a:r>
            <a:r>
              <a:rPr lang="cs-CZ" b="1" dirty="0" smtClean="0">
                <a:ln w="6350"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lang="cs-CZ" b="1" dirty="0" err="1" smtClean="0">
                <a:ln w="6350">
                  <a:noFill/>
                </a:ln>
                <a:solidFill>
                  <a:schemeClr val="bg1"/>
                </a:solidFill>
                <a:effectLst/>
              </a:rPr>
              <a:t>for</a:t>
            </a:r>
            <a:r>
              <a:rPr lang="cs-CZ" b="1" dirty="0" smtClean="0">
                <a:ln w="6350"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lang="cs-CZ" b="1" dirty="0" err="1" smtClean="0">
                <a:ln w="6350">
                  <a:noFill/>
                </a:ln>
                <a:solidFill>
                  <a:schemeClr val="bg1"/>
                </a:solidFill>
                <a:effectLst/>
              </a:rPr>
              <a:t>paying</a:t>
            </a:r>
            <a:r>
              <a:rPr lang="cs-CZ" b="1" dirty="0" smtClean="0">
                <a:ln w="6350"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lang="cs-CZ" b="1" dirty="0" err="1" smtClean="0">
                <a:ln w="6350">
                  <a:noFill/>
                </a:ln>
                <a:solidFill>
                  <a:schemeClr val="bg1"/>
                </a:solidFill>
                <a:effectLst/>
              </a:rPr>
              <a:t>attention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 rot="1769530">
            <a:off x="9363646" y="7097405"/>
            <a:ext cx="2608039" cy="2568425"/>
          </a:xfrm>
        </p:spPr>
        <p:txBody>
          <a:bodyPr/>
          <a:lstStyle/>
          <a:p>
            <a:endParaRPr lang="cs-CZ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90</TotalTime>
  <Words>93</Words>
  <Application>Microsoft Office PowerPoint</Application>
  <PresentationFormat>Vlastní</PresentationFormat>
  <Paragraphs>18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Talent</vt:lpstr>
      <vt:lpstr>STONEHENGE</vt:lpstr>
      <vt:lpstr>Snímek 2</vt:lpstr>
      <vt:lpstr>Parameters:</vt:lpstr>
      <vt:lpstr>Object:</vt:lpstr>
      <vt:lpstr>Thank you for paying attention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Stonehenge</dc:title>
  <dc:creator>Standard</dc:creator>
  <cp:lastModifiedBy>Standard</cp:lastModifiedBy>
  <cp:revision>12</cp:revision>
  <dcterms:created xsi:type="dcterms:W3CDTF">2014-02-08T14:55:17Z</dcterms:created>
  <dcterms:modified xsi:type="dcterms:W3CDTF">2014-02-23T19:17:24Z</dcterms:modified>
</cp:coreProperties>
</file>