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632E-474B-478B-98E4-674BF600285A}" type="datetimeFigureOut">
              <a:rPr lang="cs-CZ" smtClean="0"/>
              <a:t>23. 2. 2014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CD0C-9C26-4577-BF77-1C486F4E9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977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632E-474B-478B-98E4-674BF600285A}" type="datetimeFigureOut">
              <a:rPr lang="cs-CZ" smtClean="0"/>
              <a:t>23. 2. 2014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CD0C-9C26-4577-BF77-1C486F4E9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90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632E-474B-478B-98E4-674BF600285A}" type="datetimeFigureOut">
              <a:rPr lang="cs-CZ" smtClean="0"/>
              <a:t>23. 2. 2014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CD0C-9C26-4577-BF77-1C486F4E9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1304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632E-474B-478B-98E4-674BF600285A}" type="datetimeFigureOut">
              <a:rPr lang="cs-CZ" smtClean="0"/>
              <a:t>23. 2. 2014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CD0C-9C26-4577-BF77-1C486F4E9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09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632E-474B-478B-98E4-674BF600285A}" type="datetimeFigureOut">
              <a:rPr lang="cs-CZ" smtClean="0"/>
              <a:t>23. 2. 2014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CD0C-9C26-4577-BF77-1C486F4E9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94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632E-474B-478B-98E4-674BF600285A}" type="datetimeFigureOut">
              <a:rPr lang="cs-CZ" smtClean="0"/>
              <a:t>23. 2. 2014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CD0C-9C26-4577-BF77-1C486F4E9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7327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632E-474B-478B-98E4-674BF600285A}" type="datetimeFigureOut">
              <a:rPr lang="cs-CZ" smtClean="0"/>
              <a:t>23. 2. 2014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CD0C-9C26-4577-BF77-1C486F4E9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7900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632E-474B-478B-98E4-674BF600285A}" type="datetimeFigureOut">
              <a:rPr lang="cs-CZ" smtClean="0"/>
              <a:t>23. 2. 2014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CD0C-9C26-4577-BF77-1C486F4E9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627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632E-474B-478B-98E4-674BF600285A}" type="datetimeFigureOut">
              <a:rPr lang="cs-CZ" smtClean="0"/>
              <a:t>23. 2. 2014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CD0C-9C26-4577-BF77-1C486F4E9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076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632E-474B-478B-98E4-674BF600285A}" type="datetimeFigureOut">
              <a:rPr lang="cs-CZ" smtClean="0"/>
              <a:t>23. 2. 2014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CD0C-9C26-4577-BF77-1C486F4E9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11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632E-474B-478B-98E4-674BF600285A}" type="datetimeFigureOut">
              <a:rPr lang="cs-CZ" smtClean="0"/>
              <a:t>23. 2. 2014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CCD0C-9C26-4577-BF77-1C486F4E9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41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F632E-474B-478B-98E4-674BF600285A}" type="datetimeFigureOut">
              <a:rPr lang="cs-CZ" smtClean="0"/>
              <a:t>23. 2. 2014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CCD0C-9C26-4577-BF77-1C486F4E9E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16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35010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z="7200" b="1" dirty="0" smtClean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</a:rPr>
              <a:t>GUSTAV KLIMT</a:t>
            </a:r>
            <a:br>
              <a:rPr lang="cs-CZ" sz="7200" b="1" dirty="0" smtClean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</a:rPr>
            </a:br>
            <a:r>
              <a:rPr lang="cs-CZ" sz="2000" b="1" dirty="0" smtClean="0">
                <a:solidFill>
                  <a:schemeClr val="bg1"/>
                </a:solidFill>
                <a:latin typeface="Adobe Fangsong Std R" pitchFamily="18" charset="-128"/>
                <a:ea typeface="Adobe Fangsong Std R" pitchFamily="18" charset="-128"/>
              </a:rPr>
              <a:t>( 1862-1918 )</a:t>
            </a:r>
            <a:endParaRPr lang="cs-CZ" sz="7200" b="1" dirty="0">
              <a:solidFill>
                <a:schemeClr val="bg1"/>
              </a:solidFill>
              <a:latin typeface="Adobe Fangsong Std R" pitchFamily="18" charset="-128"/>
              <a:ea typeface="Adobe Fangsong Std R" pitchFamily="18" charset="-128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-3060848" y="175955"/>
            <a:ext cx="228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sz="3200" dirty="0">
                <a:solidFill>
                  <a:prstClr val="black">
                    <a:tint val="75000"/>
                  </a:prstClr>
                </a:solidFill>
              </a:rPr>
              <a:t>život, rodinu, díla, nejznámější dílo a vlastní názor</a:t>
            </a:r>
          </a:p>
        </p:txBody>
      </p:sp>
    </p:spTree>
    <p:extLst>
      <p:ext uri="{BB962C8B-B14F-4D97-AF65-F5344CB8AC3E}">
        <p14:creationId xmlns:p14="http://schemas.microsoft.com/office/powerpoint/2010/main" val="1034593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116632" y="404664"/>
            <a:ext cx="8229600" cy="1143000"/>
          </a:xfrm>
        </p:spPr>
        <p:txBody>
          <a:bodyPr/>
          <a:lstStyle/>
          <a:p>
            <a:r>
              <a:rPr lang="cs-CZ" dirty="0" smtClean="0">
                <a:latin typeface="Adobe Garamond Pro" pitchFamily="18" charset="-18"/>
              </a:rPr>
              <a:t>LIFE AND FAMILY</a:t>
            </a:r>
            <a:endParaRPr lang="cs-CZ" dirty="0">
              <a:latin typeface="Adobe Garamond Pro" pitchFamily="18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- Gustav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was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born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on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the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14th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of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July in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Baumargten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near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the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Vienna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.</a:t>
            </a:r>
          </a:p>
          <a:p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- his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father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Ernst Klimt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was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a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goldsmith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and his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mother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stayed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home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with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him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and his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six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other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siblings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.</a:t>
            </a:r>
          </a:p>
          <a:p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-his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father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prepared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his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sons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for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the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job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of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goldsmith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but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they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seemed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to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have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an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artistic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talent,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especially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Gustav. At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age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of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14 he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succesfully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passed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through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the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entrance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examination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to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Vienna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school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of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arts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and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crafts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.</a:t>
            </a:r>
          </a:p>
          <a:p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-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while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he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was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studying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in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Vienna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he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lived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in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poverty</a:t>
            </a:r>
            <a:r>
              <a:rPr lang="cs-CZ" sz="2000" b="1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than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his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brother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Ernst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started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to study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there,too.With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this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event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began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their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cooperation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.</a:t>
            </a:r>
          </a:p>
          <a:p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-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Klimt‘s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lifelong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mate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was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Emilia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Floge</a:t>
            </a:r>
            <a:r>
              <a:rPr lang="cs-CZ" sz="2000" b="1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, he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never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married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her but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they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were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happy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together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mainly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because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she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tolerated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his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affairs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with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another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women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.</a:t>
            </a:r>
          </a:p>
          <a:p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- Klimt had 14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children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(most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of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them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with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different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women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)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mainly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with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his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models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which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were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also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sz="2000" b="1" dirty="0" err="1" smtClean="0">
                <a:latin typeface="Adobe Devanagari" pitchFamily="18" charset="0"/>
                <a:cs typeface="Adobe Devanagari" pitchFamily="18" charset="0"/>
              </a:rPr>
              <a:t>prostitutes</a:t>
            </a:r>
            <a:r>
              <a:rPr lang="cs-CZ" sz="2000" b="1" dirty="0" smtClean="0">
                <a:latin typeface="Adobe Devanagari" pitchFamily="18" charset="0"/>
                <a:cs typeface="Adobe Devanagari" pitchFamily="18" charset="0"/>
              </a:rPr>
              <a:t>.</a:t>
            </a:r>
          </a:p>
          <a:p>
            <a:endParaRPr lang="cs-CZ" sz="2000" dirty="0" smtClean="0">
              <a:latin typeface="Adobe Devanagari" pitchFamily="18" charset="0"/>
              <a:cs typeface="Adobe Devanagari" pitchFamily="18" charset="0"/>
            </a:endParaRPr>
          </a:p>
          <a:p>
            <a:endParaRPr lang="cs-CZ" sz="2000" dirty="0" smtClean="0"/>
          </a:p>
          <a:p>
            <a:endParaRPr lang="cs-CZ" sz="2000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8766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WORK</a:t>
            </a:r>
            <a:endParaRPr lang="cs-CZ" dirty="0">
              <a:latin typeface="Adobe Devanagari" pitchFamily="18" charset="0"/>
              <a:cs typeface="Adobe Devanagari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- his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main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motives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were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women</a:t>
            </a:r>
            <a:r>
              <a:rPr lang="cs-CZ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(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dressed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like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a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godess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or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naked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)</a:t>
            </a:r>
          </a:p>
          <a:p>
            <a:endParaRPr lang="cs-CZ" dirty="0" smtClean="0">
              <a:latin typeface="Adobe Devanagari" pitchFamily="18" charset="0"/>
              <a:cs typeface="Adobe Devanagari" pitchFamily="18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348880"/>
            <a:ext cx="3222698" cy="41753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52" y="2691510"/>
            <a:ext cx="3604056" cy="349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91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610744" cy="4525963"/>
          </a:xfrm>
        </p:spPr>
        <p:txBody>
          <a:bodyPr/>
          <a:lstStyle/>
          <a:p>
            <a:r>
              <a:rPr lang="cs-CZ" dirty="0" smtClean="0"/>
              <a:t>-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in his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century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he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was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provocative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and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rebelious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. </a:t>
            </a:r>
          </a:p>
          <a:p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- he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also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painted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a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motherhood‘s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themes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.</a:t>
            </a:r>
            <a:endParaRPr lang="cs-CZ" dirty="0"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692696"/>
            <a:ext cx="4536504" cy="567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2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- Judith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is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concidered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as his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masterpiece</a:t>
            </a:r>
            <a:endParaRPr lang="cs-CZ" dirty="0" smtClean="0">
              <a:latin typeface="Adobe Devanagari" pitchFamily="18" charset="0"/>
              <a:cs typeface="Adobe Devanagari" pitchFamily="18" charset="0"/>
            </a:endParaRPr>
          </a:p>
          <a:p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- he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used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to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paint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women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as a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strong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and independent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creatures</a:t>
            </a:r>
            <a:endParaRPr lang="cs-CZ" dirty="0"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-171400"/>
            <a:ext cx="5370165" cy="717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97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267464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- his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also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very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famous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artpiece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is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,,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The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Kiss“</a:t>
            </a:r>
          </a:p>
          <a:p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-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it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symbolises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eternity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of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love and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youth</a:t>
            </a:r>
            <a:endParaRPr lang="cs-CZ" dirty="0" smtClean="0">
              <a:latin typeface="Adobe Devanagari" pitchFamily="18" charset="0"/>
              <a:cs typeface="Adobe Devanagari" pitchFamily="18" charset="0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729000"/>
            <a:ext cx="5395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7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76672"/>
            <a:ext cx="6120680" cy="6120680"/>
          </a:xfrm>
        </p:spPr>
      </p:pic>
      <p:sp>
        <p:nvSpPr>
          <p:cNvPr id="5" name="Obdélník 4"/>
          <p:cNvSpPr/>
          <p:nvPr/>
        </p:nvSpPr>
        <p:spPr>
          <a:xfrm>
            <a:off x="179512" y="2060848"/>
            <a:ext cx="27363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i="1" dirty="0" smtClean="0">
                <a:latin typeface="Adobe Devanagari" pitchFamily="18" charset="0"/>
                <a:cs typeface="Adobe Devanagari" pitchFamily="18" charset="0"/>
              </a:rPr>
              <a:t>Adele – </a:t>
            </a:r>
            <a:r>
              <a:rPr lang="cs-CZ" sz="2400" i="1" dirty="0" err="1" smtClean="0">
                <a:latin typeface="Adobe Devanagari" pitchFamily="18" charset="0"/>
                <a:cs typeface="Adobe Devanagari" pitchFamily="18" charset="0"/>
              </a:rPr>
              <a:t>Bloch</a:t>
            </a:r>
            <a:r>
              <a:rPr lang="cs-CZ" sz="2400" i="1" dirty="0" smtClean="0">
                <a:latin typeface="Adobe Devanagari" pitchFamily="18" charset="0"/>
                <a:cs typeface="Adobe Devanagari" pitchFamily="18" charset="0"/>
              </a:rPr>
              <a:t> Bauer</a:t>
            </a: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400" dirty="0">
                <a:latin typeface="Adobe Devanagari" pitchFamily="18" charset="0"/>
                <a:cs typeface="Adobe Devanagari" pitchFamily="18" charset="0"/>
              </a:rPr>
              <a:t>which sold for a record $135 million in 2006, </a:t>
            </a:r>
            <a:r>
              <a:rPr lang="cs-CZ" sz="2400" dirty="0" err="1" smtClean="0">
                <a:latin typeface="Adobe Devanagari" pitchFamily="18" charset="0"/>
                <a:cs typeface="Adobe Devanagari" pitchFamily="18" charset="0"/>
              </a:rPr>
              <a:t>Neue</a:t>
            </a:r>
            <a:r>
              <a:rPr lang="cs-CZ" sz="2400" dirty="0" smtClean="0">
                <a:latin typeface="Adobe Devanagari" pitchFamily="18" charset="0"/>
                <a:cs typeface="Adobe Devanagari" pitchFamily="18" charset="0"/>
              </a:rPr>
              <a:t> Galerie</a:t>
            </a:r>
            <a:r>
              <a:rPr lang="en-US" sz="2400" dirty="0" smtClean="0">
                <a:latin typeface="Adobe Devanagari" pitchFamily="18" charset="0"/>
                <a:cs typeface="Adobe Devanagari" pitchFamily="18" charset="0"/>
              </a:rPr>
              <a:t>, </a:t>
            </a:r>
            <a:r>
              <a:rPr lang="en-US" sz="2400" dirty="0">
                <a:latin typeface="Adobe Devanagari" pitchFamily="18" charset="0"/>
                <a:cs typeface="Adobe Devanagari" pitchFamily="18" charset="0"/>
              </a:rPr>
              <a:t>New York</a:t>
            </a:r>
            <a:endParaRPr lang="cs-CZ" sz="2400" dirty="0"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4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1882552" cy="4525963"/>
          </a:xfrm>
        </p:spPr>
        <p:txBody>
          <a:bodyPr/>
          <a:lstStyle/>
          <a:p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He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was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also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a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great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drawer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.</a:t>
            </a:r>
            <a:endParaRPr lang="cs-CZ" dirty="0">
              <a:latin typeface="Adobe Devanagari" pitchFamily="18" charset="0"/>
              <a:cs typeface="Adobe Devanagari" pitchFamily="18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76672"/>
            <a:ext cx="3313070" cy="34290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99520"/>
            <a:ext cx="4283968" cy="240597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806" y="980728"/>
            <a:ext cx="3276117" cy="461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658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In my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opinion.He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was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extraordinary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painter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and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artist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. </a:t>
            </a:r>
            <a:r>
              <a:rPr lang="cs-CZ" dirty="0">
                <a:latin typeface="Adobe Devanagari" pitchFamily="18" charset="0"/>
                <a:cs typeface="Adobe Devanagari" pitchFamily="18" charset="0"/>
              </a:rPr>
              <a:t>I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n his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personal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life</a:t>
            </a:r>
            <a:r>
              <a:rPr lang="cs-CZ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he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was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confused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and very open to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women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. And..</a:t>
            </a:r>
            <a:r>
              <a:rPr lang="cs-CZ" dirty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I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understand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him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..sort </a:t>
            </a:r>
            <a:r>
              <a:rPr lang="cs-CZ" dirty="0" err="1" smtClean="0">
                <a:latin typeface="Adobe Devanagari" pitchFamily="18" charset="0"/>
                <a:cs typeface="Adobe Devanagari" pitchFamily="18" charset="0"/>
              </a:rPr>
              <a:t>of</a:t>
            </a:r>
            <a:r>
              <a:rPr lang="cs-CZ" dirty="0" smtClean="0">
                <a:latin typeface="Adobe Devanagari" pitchFamily="18" charset="0"/>
                <a:cs typeface="Adobe Devanagari" pitchFamily="18" charset="0"/>
              </a:rPr>
              <a:t>.</a:t>
            </a:r>
            <a:endParaRPr lang="cs-CZ" dirty="0"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350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293</Words>
  <Application>Microsoft Office PowerPoint</Application>
  <PresentationFormat>Předvádění na obrazovce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systému Office</vt:lpstr>
      <vt:lpstr>GUSTAV KLIMT ( 1862-1918 )</vt:lpstr>
      <vt:lpstr>LIFE AND FAMILY</vt:lpstr>
      <vt:lpstr>WORK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GUSTAV KLIMT</dc:title>
  <dc:creator>Jana</dc:creator>
  <cp:lastModifiedBy>Jana</cp:lastModifiedBy>
  <cp:revision>21</cp:revision>
  <dcterms:created xsi:type="dcterms:W3CDTF">2014-02-12T15:59:35Z</dcterms:created>
  <dcterms:modified xsi:type="dcterms:W3CDTF">2014-02-23T22:36:06Z</dcterms:modified>
</cp:coreProperties>
</file>